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1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440A8E-C467-48B8-BABC-C5755F850548}" type="datetimeFigureOut">
              <a:rPr lang="cs-CZ" smtClean="0"/>
              <a:t>1. 7. 2014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3413F1-F3FF-4A4B-897B-DB34EC0A968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869160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994" r="4430" b="3265"/>
          <a:stretch>
            <a:fillRect/>
          </a:stretch>
        </p:blipFill>
        <p:spPr bwMode="auto">
          <a:xfrm>
            <a:off x="323528" y="93989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295990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859724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VY_22_INOVACE_NEJ</a:t>
                      </a:r>
                      <a:r>
                        <a:rPr lang="cs-CZ" sz="1600" b="1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-REALIE-27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NEJ-REALIE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DEUTSCHLAND -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Deutschland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Zahlen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NĚMECKÝ JAZYK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– 4. ročník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Alena </a:t>
                      </a:r>
                      <a:r>
                        <a:rPr lang="cs-CZ" sz="16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Šulgánová</a:t>
                      </a: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/16.5. 2012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Německo v číslech – počet obyvatel, </a:t>
                      </a:r>
                      <a:r>
                        <a:rPr lang="cs-CZ" sz="1200" b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atd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</a:t>
                      </a:r>
                      <a:r>
                        <a:rPr lang="cs-CZ" sz="1200" b="0" baseline="0" dirty="0" err="1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powerpointu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určena k promítaní na interaktivní tabuli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7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Deutschland</a:t>
            </a:r>
            <a:r>
              <a:rPr lang="cs-CZ" dirty="0"/>
              <a:t> in </a:t>
            </a:r>
            <a:r>
              <a:rPr lang="cs-CZ" dirty="0" err="1"/>
              <a:t>Zahlen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err="1" smtClean="0"/>
              <a:t>einwohner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 </a:t>
            </a:r>
            <a:r>
              <a:rPr lang="cs-CZ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796 </a:t>
            </a:r>
            <a:r>
              <a:rPr lang="cs-CZ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</a:t>
            </a:r>
            <a:endParaRPr lang="cs-CZ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sulganova\AppData\Local\Microsoft\Windows\Temporary Internet Files\Content.IE5\F7OUTEQZ\MC90044146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2736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err="1" smtClean="0"/>
              <a:t>bundesländer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cs-CZ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sulganova\AppData\Local\Microsoft\Windows\Temporary Internet Files\Content.IE5\F7OUTEQZ\MC9002855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2448952" cy="225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97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err="1" smtClean="0"/>
              <a:t>fläche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357 167,94</a:t>
            </a:r>
            <a:r>
              <a:rPr lang="cs-CZ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km²</a:t>
            </a:r>
          </a:p>
        </p:txBody>
      </p:sp>
      <p:pic>
        <p:nvPicPr>
          <p:cNvPr id="3074" name="Picture 2" descr="C:\Users\sulganova\AppData\Local\Microsoft\Windows\Temporary Internet Files\Content.IE5\F7OUTEQZ\MC9004262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12976"/>
            <a:ext cx="2336268" cy="351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4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err="1"/>
              <a:t>Gründung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cs-CZ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1. 1. 1871</a:t>
            </a:r>
            <a:endParaRPr lang="cs-CZ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sulganova\AppData\Local\Microsoft\Windows\Temporary Internet Files\Content.IE5\SMDLPD7T\MC9003109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62581"/>
            <a:ext cx="2342790" cy="227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8856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/>
              <a:t>Bruttoinlandsprodukt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3.636 </a:t>
            </a:r>
            <a:r>
              <a:rPr lang="cs-CZ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Milliarde</a:t>
            </a:r>
            <a:r>
              <a:rPr lang="cs-CZ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</a:t>
            </a:r>
          </a:p>
        </p:txBody>
      </p:sp>
      <p:pic>
        <p:nvPicPr>
          <p:cNvPr id="5122" name="Picture 2" descr="C:\Users\sulganova\AppData\Local\Microsoft\Windows\Temporary Internet Files\Content.IE5\62QF3FQZ\MC90044131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09728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325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dirty="0" err="1"/>
              <a:t>Telefonvorwahl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+49</a:t>
            </a:r>
            <a:endParaRPr lang="cs-CZ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sulganova\AppData\Local\Microsoft\Windows\Temporary Internet Files\Content.IE5\D3KR18PD\MM90031583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2537048" cy="25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221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188640"/>
            <a:ext cx="8686800" cy="61780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962672"/>
          </a:xfrm>
        </p:spPr>
        <p:txBody>
          <a:bodyPr>
            <a:normAutofit/>
          </a:bodyPr>
          <a:lstStyle/>
          <a:p>
            <a:r>
              <a:rPr lang="cs-CZ" sz="1400" dirty="0" smtClean="0"/>
              <a:t>Byly </a:t>
            </a:r>
            <a:r>
              <a:rPr lang="cs-CZ" sz="1400" dirty="0" smtClean="0"/>
              <a:t>použity  kliparty sady MS Word</a:t>
            </a:r>
            <a:endParaRPr lang="pl-PL" sz="1400" dirty="0"/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1428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8509</TotalTime>
  <Words>155</Words>
  <Application>Microsoft Office PowerPoint</Application>
  <PresentationFormat>Předvádění na obrazovce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Cesta</vt:lpstr>
      <vt:lpstr>Prezentace aplikace PowerPoint</vt:lpstr>
      <vt:lpstr>Deutschland in Zahlen</vt:lpstr>
      <vt:lpstr>einwohner</vt:lpstr>
      <vt:lpstr>bundesländer</vt:lpstr>
      <vt:lpstr>fläche</vt:lpstr>
      <vt:lpstr>Gründung</vt:lpstr>
      <vt:lpstr>Bruttoinlandsprodukt</vt:lpstr>
      <vt:lpstr>Telefonvorwahl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Šulgánová</dc:creator>
  <cp:lastModifiedBy>Martin Štorek</cp:lastModifiedBy>
  <cp:revision>10</cp:revision>
  <dcterms:created xsi:type="dcterms:W3CDTF">2014-06-07T09:21:21Z</dcterms:created>
  <dcterms:modified xsi:type="dcterms:W3CDTF">2014-07-01T10:44:35Z</dcterms:modified>
</cp:coreProperties>
</file>