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  <p:sldMasterId id="2147483782" r:id="rId2"/>
    <p:sldMasterId id="2147483794" r:id="rId3"/>
    <p:sldMasterId id="2147483828" r:id="rId4"/>
    <p:sldMasterId id="2147483840" r:id="rId5"/>
  </p:sldMasterIdLst>
  <p:notesMasterIdLst>
    <p:notesMasterId r:id="rId20"/>
  </p:notesMasterIdLst>
  <p:handoutMasterIdLst>
    <p:handoutMasterId r:id="rId21"/>
  </p:handoutMasterIdLst>
  <p:sldIdLst>
    <p:sldId id="266" r:id="rId6"/>
    <p:sldId id="257" r:id="rId7"/>
    <p:sldId id="269" r:id="rId8"/>
    <p:sldId id="258" r:id="rId9"/>
    <p:sldId id="270" r:id="rId10"/>
    <p:sldId id="259" r:id="rId11"/>
    <p:sldId id="268" r:id="rId12"/>
    <p:sldId id="260" r:id="rId13"/>
    <p:sldId id="271" r:id="rId14"/>
    <p:sldId id="261" r:id="rId15"/>
    <p:sldId id="272" r:id="rId16"/>
    <p:sldId id="262" r:id="rId17"/>
    <p:sldId id="273" r:id="rId18"/>
    <p:sldId id="267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4660"/>
  </p:normalViewPr>
  <p:slideViewPr>
    <p:cSldViewPr>
      <p:cViewPr varScale="1">
        <p:scale>
          <a:sx n="83" d="100"/>
          <a:sy n="83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EE19A-7854-410E-BEE2-889D507006B4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233E14ED-F958-437F-8F0C-FC72B9625F56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>
              <a:solidFill>
                <a:schemeClr val="bg2"/>
              </a:solidFill>
            </a:rPr>
            <a:t>Nezaměstnanost dobrovolná</a:t>
          </a:r>
          <a:endParaRPr lang="cs-CZ" dirty="0">
            <a:solidFill>
              <a:schemeClr val="bg2"/>
            </a:solidFill>
          </a:endParaRPr>
        </a:p>
      </dgm:t>
    </dgm:pt>
    <dgm:pt modelId="{42CDED9C-BBF5-4812-B3A3-56EA433901FC}" type="parTrans" cxnId="{29407866-D59D-4D42-A539-80FAADF11C48}">
      <dgm:prSet/>
      <dgm:spPr/>
      <dgm:t>
        <a:bodyPr/>
        <a:lstStyle/>
        <a:p>
          <a:endParaRPr lang="cs-CZ"/>
        </a:p>
      </dgm:t>
    </dgm:pt>
    <dgm:pt modelId="{CEB2B4F5-9683-42C7-AEF4-5C1306BB2563}" type="sibTrans" cxnId="{29407866-D59D-4D42-A539-80FAADF11C48}">
      <dgm:prSet/>
      <dgm:spPr/>
      <dgm:t>
        <a:bodyPr/>
        <a:lstStyle/>
        <a:p>
          <a:endParaRPr lang="cs-CZ"/>
        </a:p>
      </dgm:t>
    </dgm:pt>
    <dgm:pt modelId="{030643E8-674B-4D0C-B8BE-B29B7C59DC69}">
      <dgm:prSet phldrT="[Text]"/>
      <dgm:spPr/>
      <dgm:t>
        <a:bodyPr/>
        <a:lstStyle/>
        <a:p>
          <a:r>
            <a:rPr lang="cs-CZ" dirty="0" smtClean="0"/>
            <a:t>lidé začali podnikat a tvořit tak pracovní místa pro druhé a nebo pracovat nemuseli, protože byli finančně zajištěni</a:t>
          </a:r>
          <a:endParaRPr lang="cs-CZ" dirty="0"/>
        </a:p>
      </dgm:t>
    </dgm:pt>
    <dgm:pt modelId="{E9486527-1015-4BEF-90F2-531DC7C8586F}" type="parTrans" cxnId="{EE1BEE77-DF9F-4FCC-84F7-FC93DB654036}">
      <dgm:prSet/>
      <dgm:spPr/>
      <dgm:t>
        <a:bodyPr/>
        <a:lstStyle/>
        <a:p>
          <a:endParaRPr lang="cs-CZ"/>
        </a:p>
      </dgm:t>
    </dgm:pt>
    <dgm:pt modelId="{2A8A26EE-43B2-4852-8646-014D3C80C920}" type="sibTrans" cxnId="{EE1BEE77-DF9F-4FCC-84F7-FC93DB654036}">
      <dgm:prSet/>
      <dgm:spPr/>
      <dgm:t>
        <a:bodyPr/>
        <a:lstStyle/>
        <a:p>
          <a:endParaRPr lang="cs-CZ"/>
        </a:p>
      </dgm:t>
    </dgm:pt>
    <dgm:pt modelId="{57172182-A355-4982-9819-4EF5CCB1DF8E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>
              <a:solidFill>
                <a:schemeClr val="bg2"/>
              </a:solidFill>
            </a:rPr>
            <a:t>Nezaměstnanost nedobrovolná</a:t>
          </a:r>
          <a:endParaRPr lang="cs-CZ" dirty="0">
            <a:solidFill>
              <a:schemeClr val="bg2"/>
            </a:solidFill>
          </a:endParaRPr>
        </a:p>
      </dgm:t>
    </dgm:pt>
    <dgm:pt modelId="{B3933647-ED50-443C-9CB3-922068394220}" type="parTrans" cxnId="{CFC020E9-73B7-45B0-BDB5-44CA0ADA24DB}">
      <dgm:prSet/>
      <dgm:spPr/>
      <dgm:t>
        <a:bodyPr/>
        <a:lstStyle/>
        <a:p>
          <a:endParaRPr lang="cs-CZ"/>
        </a:p>
      </dgm:t>
    </dgm:pt>
    <dgm:pt modelId="{9ECCF531-BD20-4F9B-9A07-0C68E123CFFB}" type="sibTrans" cxnId="{CFC020E9-73B7-45B0-BDB5-44CA0ADA24DB}">
      <dgm:prSet/>
      <dgm:spPr/>
      <dgm:t>
        <a:bodyPr/>
        <a:lstStyle/>
        <a:p>
          <a:endParaRPr lang="cs-CZ"/>
        </a:p>
      </dgm:t>
    </dgm:pt>
    <dgm:pt modelId="{BC9D454E-EF57-4EFA-AA18-126342A530E5}">
      <dgm:prSet/>
      <dgm:spPr/>
      <dgm:t>
        <a:bodyPr/>
        <a:lstStyle/>
        <a:p>
          <a:endParaRPr lang="cs-CZ" dirty="0"/>
        </a:p>
      </dgm:t>
    </dgm:pt>
    <dgm:pt modelId="{2DDD975D-6676-463C-8252-ECFB32ACCFDA}" type="sibTrans" cxnId="{8CC72038-AEE5-4D96-BDBD-63C775E87B3F}">
      <dgm:prSet/>
      <dgm:spPr/>
      <dgm:t>
        <a:bodyPr/>
        <a:lstStyle/>
        <a:p>
          <a:endParaRPr lang="cs-CZ"/>
        </a:p>
      </dgm:t>
    </dgm:pt>
    <dgm:pt modelId="{7EB00DDB-0756-4333-A67F-155CFFA2CA63}" type="parTrans" cxnId="{8CC72038-AEE5-4D96-BDBD-63C775E87B3F}">
      <dgm:prSet/>
      <dgm:spPr/>
      <dgm:t>
        <a:bodyPr/>
        <a:lstStyle/>
        <a:p>
          <a:endParaRPr lang="cs-CZ"/>
        </a:p>
      </dgm:t>
    </dgm:pt>
    <dgm:pt modelId="{DB752ECD-04CE-4B2A-9D00-EFF4EE79D341}">
      <dgm:prSet phldrT="[Text]"/>
      <dgm:spPr/>
      <dgm:t>
        <a:bodyPr/>
        <a:lstStyle/>
        <a:p>
          <a:r>
            <a:rPr lang="pl-PL" dirty="0" smtClean="0"/>
            <a:t>lidé byli z důvodu nadbytečnosti propuštěni, dostali odstupné</a:t>
          </a:r>
          <a:endParaRPr lang="cs-CZ" dirty="0"/>
        </a:p>
      </dgm:t>
    </dgm:pt>
    <dgm:pt modelId="{8DE98419-5B00-4A0F-B4E9-828A195C8E37}" type="sibTrans" cxnId="{2B68391A-FA51-44E0-A8C5-A08F3873F031}">
      <dgm:prSet/>
      <dgm:spPr/>
      <dgm:t>
        <a:bodyPr/>
        <a:lstStyle/>
        <a:p>
          <a:endParaRPr lang="cs-CZ"/>
        </a:p>
      </dgm:t>
    </dgm:pt>
    <dgm:pt modelId="{ACA393BC-DA43-460C-B084-A7C6F15EA463}" type="parTrans" cxnId="{2B68391A-FA51-44E0-A8C5-A08F3873F031}">
      <dgm:prSet/>
      <dgm:spPr/>
      <dgm:t>
        <a:bodyPr/>
        <a:lstStyle/>
        <a:p>
          <a:endParaRPr lang="cs-CZ"/>
        </a:p>
      </dgm:t>
    </dgm:pt>
    <dgm:pt modelId="{3D2B61BF-5603-430F-825C-6DDC189B16C9}" type="pres">
      <dgm:prSet presAssocID="{084EE19A-7854-410E-BEE2-889D507006B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80E6D81-792E-4AFB-9B81-A245FB735E92}" type="pres">
      <dgm:prSet presAssocID="{233E14ED-F958-437F-8F0C-FC72B9625F56}" presName="parentLin" presStyleCnt="0"/>
      <dgm:spPr/>
    </dgm:pt>
    <dgm:pt modelId="{38D2D9BE-9A1C-46AD-A756-6B41170504AE}" type="pres">
      <dgm:prSet presAssocID="{233E14ED-F958-437F-8F0C-FC72B9625F56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3127868-E0C3-4A0E-9651-C59448386DE3}" type="pres">
      <dgm:prSet presAssocID="{233E14ED-F958-437F-8F0C-FC72B9625F5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F347D4-0AB8-430A-9ACD-37512D35C2A6}" type="pres">
      <dgm:prSet presAssocID="{233E14ED-F958-437F-8F0C-FC72B9625F56}" presName="negativeSpace" presStyleCnt="0"/>
      <dgm:spPr/>
    </dgm:pt>
    <dgm:pt modelId="{215F2B1F-2FDC-4C01-A111-858F94DB8432}" type="pres">
      <dgm:prSet presAssocID="{233E14ED-F958-437F-8F0C-FC72B9625F56}" presName="childText" presStyleLbl="conFgAcc1" presStyleIdx="0" presStyleCnt="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F727DBA5-E5F9-488C-A036-F3A51A940699}" type="pres">
      <dgm:prSet presAssocID="{CEB2B4F5-9683-42C7-AEF4-5C1306BB2563}" presName="spaceBetweenRectangles" presStyleCnt="0"/>
      <dgm:spPr/>
    </dgm:pt>
    <dgm:pt modelId="{DBB7F810-84E2-49C7-B31F-7DD988C0C90D}" type="pres">
      <dgm:prSet presAssocID="{57172182-A355-4982-9819-4EF5CCB1DF8E}" presName="parentLin" presStyleCnt="0"/>
      <dgm:spPr/>
    </dgm:pt>
    <dgm:pt modelId="{BADF8433-2E55-4AA6-9B44-81C503F93EA6}" type="pres">
      <dgm:prSet presAssocID="{57172182-A355-4982-9819-4EF5CCB1DF8E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B2043E0E-AFD6-40DA-9673-CEB6F4432AC8}" type="pres">
      <dgm:prSet presAssocID="{57172182-A355-4982-9819-4EF5CCB1DF8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8A9935-59D9-4DD4-A595-86C1B96B5568}" type="pres">
      <dgm:prSet presAssocID="{57172182-A355-4982-9819-4EF5CCB1DF8E}" presName="negativeSpace" presStyleCnt="0"/>
      <dgm:spPr/>
    </dgm:pt>
    <dgm:pt modelId="{6D596B86-2F4C-41EE-9766-042BC179BDCA}" type="pres">
      <dgm:prSet presAssocID="{57172182-A355-4982-9819-4EF5CCB1DF8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BF16FCB-18AD-46BC-87E9-80DB93F1E81D}" type="presOf" srcId="{030643E8-674B-4D0C-B8BE-B29B7C59DC69}" destId="{215F2B1F-2FDC-4C01-A111-858F94DB8432}" srcOrd="0" destOrd="0" presId="urn:microsoft.com/office/officeart/2005/8/layout/list1"/>
    <dgm:cxn modelId="{29407866-D59D-4D42-A539-80FAADF11C48}" srcId="{084EE19A-7854-410E-BEE2-889D507006B4}" destId="{233E14ED-F958-437F-8F0C-FC72B9625F56}" srcOrd="0" destOrd="0" parTransId="{42CDED9C-BBF5-4812-B3A3-56EA433901FC}" sibTransId="{CEB2B4F5-9683-42C7-AEF4-5C1306BB2563}"/>
    <dgm:cxn modelId="{E24581CF-5CA5-4D9F-A878-75B7B9090712}" type="presOf" srcId="{57172182-A355-4982-9819-4EF5CCB1DF8E}" destId="{B2043E0E-AFD6-40DA-9673-CEB6F4432AC8}" srcOrd="1" destOrd="0" presId="urn:microsoft.com/office/officeart/2005/8/layout/list1"/>
    <dgm:cxn modelId="{C488B5EB-B56D-4C91-8972-FD24AE82ACA2}" type="presOf" srcId="{084EE19A-7854-410E-BEE2-889D507006B4}" destId="{3D2B61BF-5603-430F-825C-6DDC189B16C9}" srcOrd="0" destOrd="0" presId="urn:microsoft.com/office/officeart/2005/8/layout/list1"/>
    <dgm:cxn modelId="{8CC72038-AEE5-4D96-BDBD-63C775E87B3F}" srcId="{57172182-A355-4982-9819-4EF5CCB1DF8E}" destId="{BC9D454E-EF57-4EFA-AA18-126342A530E5}" srcOrd="1" destOrd="0" parTransId="{7EB00DDB-0756-4333-A67F-155CFFA2CA63}" sibTransId="{2DDD975D-6676-463C-8252-ECFB32ACCFDA}"/>
    <dgm:cxn modelId="{E894EBC6-0333-4158-A5D4-2D04FC8D89DD}" type="presOf" srcId="{BC9D454E-EF57-4EFA-AA18-126342A530E5}" destId="{6D596B86-2F4C-41EE-9766-042BC179BDCA}" srcOrd="0" destOrd="1" presId="urn:microsoft.com/office/officeart/2005/8/layout/list1"/>
    <dgm:cxn modelId="{CFC020E9-73B7-45B0-BDB5-44CA0ADA24DB}" srcId="{084EE19A-7854-410E-BEE2-889D507006B4}" destId="{57172182-A355-4982-9819-4EF5CCB1DF8E}" srcOrd="1" destOrd="0" parTransId="{B3933647-ED50-443C-9CB3-922068394220}" sibTransId="{9ECCF531-BD20-4F9B-9A07-0C68E123CFFB}"/>
    <dgm:cxn modelId="{2DA5EA92-DC35-4DE9-B473-28545EF69985}" type="presOf" srcId="{233E14ED-F958-437F-8F0C-FC72B9625F56}" destId="{38D2D9BE-9A1C-46AD-A756-6B41170504AE}" srcOrd="0" destOrd="0" presId="urn:microsoft.com/office/officeart/2005/8/layout/list1"/>
    <dgm:cxn modelId="{D1EBD265-A0A1-4780-8491-C69F1D069562}" type="presOf" srcId="{233E14ED-F958-437F-8F0C-FC72B9625F56}" destId="{93127868-E0C3-4A0E-9651-C59448386DE3}" srcOrd="1" destOrd="0" presId="urn:microsoft.com/office/officeart/2005/8/layout/list1"/>
    <dgm:cxn modelId="{2B68391A-FA51-44E0-A8C5-A08F3873F031}" srcId="{57172182-A355-4982-9819-4EF5CCB1DF8E}" destId="{DB752ECD-04CE-4B2A-9D00-EFF4EE79D341}" srcOrd="0" destOrd="0" parTransId="{ACA393BC-DA43-460C-B084-A7C6F15EA463}" sibTransId="{8DE98419-5B00-4A0F-B4E9-828A195C8E37}"/>
    <dgm:cxn modelId="{EE1BEE77-DF9F-4FCC-84F7-FC93DB654036}" srcId="{233E14ED-F958-437F-8F0C-FC72B9625F56}" destId="{030643E8-674B-4D0C-B8BE-B29B7C59DC69}" srcOrd="0" destOrd="0" parTransId="{E9486527-1015-4BEF-90F2-531DC7C8586F}" sibTransId="{2A8A26EE-43B2-4852-8646-014D3C80C920}"/>
    <dgm:cxn modelId="{4DD8EA2E-ED05-44D0-8232-333C4F98EDF9}" type="presOf" srcId="{DB752ECD-04CE-4B2A-9D00-EFF4EE79D341}" destId="{6D596B86-2F4C-41EE-9766-042BC179BDCA}" srcOrd="0" destOrd="0" presId="urn:microsoft.com/office/officeart/2005/8/layout/list1"/>
    <dgm:cxn modelId="{7741A724-6B48-467F-B5F2-FEF3FD6B1E8E}" type="presOf" srcId="{57172182-A355-4982-9819-4EF5CCB1DF8E}" destId="{BADF8433-2E55-4AA6-9B44-81C503F93EA6}" srcOrd="0" destOrd="0" presId="urn:microsoft.com/office/officeart/2005/8/layout/list1"/>
    <dgm:cxn modelId="{E67220EC-8FAB-4FEE-9F0D-BC58FECF3FE9}" type="presParOf" srcId="{3D2B61BF-5603-430F-825C-6DDC189B16C9}" destId="{B80E6D81-792E-4AFB-9B81-A245FB735E92}" srcOrd="0" destOrd="0" presId="urn:microsoft.com/office/officeart/2005/8/layout/list1"/>
    <dgm:cxn modelId="{5355DBDC-45BC-47E1-9C07-3300C5DD86B5}" type="presParOf" srcId="{B80E6D81-792E-4AFB-9B81-A245FB735E92}" destId="{38D2D9BE-9A1C-46AD-A756-6B41170504AE}" srcOrd="0" destOrd="0" presId="urn:microsoft.com/office/officeart/2005/8/layout/list1"/>
    <dgm:cxn modelId="{08DEBC18-6884-429E-BB0B-5FF8D3BAC92D}" type="presParOf" srcId="{B80E6D81-792E-4AFB-9B81-A245FB735E92}" destId="{93127868-E0C3-4A0E-9651-C59448386DE3}" srcOrd="1" destOrd="0" presId="urn:microsoft.com/office/officeart/2005/8/layout/list1"/>
    <dgm:cxn modelId="{F01A9F8C-F771-4FB6-9BB0-84A4BD5A57D2}" type="presParOf" srcId="{3D2B61BF-5603-430F-825C-6DDC189B16C9}" destId="{A3F347D4-0AB8-430A-9ACD-37512D35C2A6}" srcOrd="1" destOrd="0" presId="urn:microsoft.com/office/officeart/2005/8/layout/list1"/>
    <dgm:cxn modelId="{3289B966-D5AB-4863-90E2-8D57347CE767}" type="presParOf" srcId="{3D2B61BF-5603-430F-825C-6DDC189B16C9}" destId="{215F2B1F-2FDC-4C01-A111-858F94DB8432}" srcOrd="2" destOrd="0" presId="urn:microsoft.com/office/officeart/2005/8/layout/list1"/>
    <dgm:cxn modelId="{983A0825-0721-480D-B185-82242AFCFAFA}" type="presParOf" srcId="{3D2B61BF-5603-430F-825C-6DDC189B16C9}" destId="{F727DBA5-E5F9-488C-A036-F3A51A940699}" srcOrd="3" destOrd="0" presId="urn:microsoft.com/office/officeart/2005/8/layout/list1"/>
    <dgm:cxn modelId="{433C4813-6A8B-4376-866A-21BB1DF91A75}" type="presParOf" srcId="{3D2B61BF-5603-430F-825C-6DDC189B16C9}" destId="{DBB7F810-84E2-49C7-B31F-7DD988C0C90D}" srcOrd="4" destOrd="0" presId="urn:microsoft.com/office/officeart/2005/8/layout/list1"/>
    <dgm:cxn modelId="{FBF69B8B-F7ED-43C5-A980-8FF0ECD14DE5}" type="presParOf" srcId="{DBB7F810-84E2-49C7-B31F-7DD988C0C90D}" destId="{BADF8433-2E55-4AA6-9B44-81C503F93EA6}" srcOrd="0" destOrd="0" presId="urn:microsoft.com/office/officeart/2005/8/layout/list1"/>
    <dgm:cxn modelId="{C8A991D5-42E1-4829-95DF-498C853CC69B}" type="presParOf" srcId="{DBB7F810-84E2-49C7-B31F-7DD988C0C90D}" destId="{B2043E0E-AFD6-40DA-9673-CEB6F4432AC8}" srcOrd="1" destOrd="0" presId="urn:microsoft.com/office/officeart/2005/8/layout/list1"/>
    <dgm:cxn modelId="{A569077E-7ED1-45C9-9387-6BC1C90C60D9}" type="presParOf" srcId="{3D2B61BF-5603-430F-825C-6DDC189B16C9}" destId="{878A9935-59D9-4DD4-A595-86C1B96B5568}" srcOrd="5" destOrd="0" presId="urn:microsoft.com/office/officeart/2005/8/layout/list1"/>
    <dgm:cxn modelId="{ED0F0282-7E22-444D-A747-CDACCD007805}" type="presParOf" srcId="{3D2B61BF-5603-430F-825C-6DDC189B16C9}" destId="{6D596B86-2F4C-41EE-9766-042BC179BDC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73FCE0-0B63-4E60-9D6F-4BB80E9CD73F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32AA1AF6-2AD0-4875-B8A5-7EC4CF9784FC}">
      <dgm:prSet phldrT="[Text]"/>
      <dgm:spPr>
        <a:solidFill>
          <a:schemeClr val="tx2"/>
        </a:solidFill>
      </dgm:spPr>
      <dgm:t>
        <a:bodyPr/>
        <a:lstStyle/>
        <a:p>
          <a:pPr algn="l"/>
          <a:r>
            <a:rPr lang="cs-CZ" altLang="cs-CZ" b="1" dirty="0" smtClean="0">
              <a:solidFill>
                <a:schemeClr val="bg2"/>
              </a:solidFill>
            </a:rPr>
            <a:t>Ztráta kvalifikace pracovníka</a:t>
          </a:r>
          <a:r>
            <a:rPr lang="cs-CZ" altLang="cs-CZ" dirty="0" smtClean="0">
              <a:solidFill>
                <a:schemeClr val="bg2"/>
              </a:solidFill>
            </a:rPr>
            <a:t> </a:t>
          </a:r>
          <a:endParaRPr lang="cs-CZ" dirty="0">
            <a:solidFill>
              <a:schemeClr val="bg2"/>
            </a:solidFill>
          </a:endParaRPr>
        </a:p>
      </dgm:t>
    </dgm:pt>
    <dgm:pt modelId="{90AE7CD3-0165-4CFA-8167-B957304D9741}" type="parTrans" cxnId="{B24440AF-E71D-472A-8651-4355BF767D3F}">
      <dgm:prSet/>
      <dgm:spPr/>
      <dgm:t>
        <a:bodyPr/>
        <a:lstStyle/>
        <a:p>
          <a:pPr algn="l"/>
          <a:endParaRPr lang="cs-CZ"/>
        </a:p>
      </dgm:t>
    </dgm:pt>
    <dgm:pt modelId="{BA3D9AEB-3BC7-4F2C-A359-A4335A5554EB}" type="sibTrans" cxnId="{B24440AF-E71D-472A-8651-4355BF767D3F}">
      <dgm:prSet/>
      <dgm:spPr/>
      <dgm:t>
        <a:bodyPr/>
        <a:lstStyle/>
        <a:p>
          <a:pPr algn="l"/>
          <a:endParaRPr lang="cs-CZ"/>
        </a:p>
      </dgm:t>
    </dgm:pt>
    <dgm:pt modelId="{3D7E66B1-58B1-4D44-8E13-F391AFE6D698}">
      <dgm:prSet phldrT="[Text]"/>
      <dgm:spPr>
        <a:solidFill>
          <a:schemeClr val="tx2"/>
        </a:solidFill>
      </dgm:spPr>
      <dgm:t>
        <a:bodyPr/>
        <a:lstStyle/>
        <a:p>
          <a:pPr algn="l"/>
          <a:r>
            <a:rPr lang="cs-CZ" altLang="cs-CZ" b="1" dirty="0" smtClean="0">
              <a:solidFill>
                <a:schemeClr val="bg2"/>
              </a:solidFill>
            </a:rPr>
            <a:t>Vyšší kriminalita</a:t>
          </a:r>
          <a:endParaRPr lang="cs-CZ" dirty="0">
            <a:solidFill>
              <a:schemeClr val="bg2"/>
            </a:solidFill>
          </a:endParaRPr>
        </a:p>
      </dgm:t>
    </dgm:pt>
    <dgm:pt modelId="{5B40226F-E755-4613-9E2D-F70EEA37AA6A}" type="parTrans" cxnId="{A22B462B-C21B-49FD-BA8E-37B22DB4DD0F}">
      <dgm:prSet/>
      <dgm:spPr/>
      <dgm:t>
        <a:bodyPr/>
        <a:lstStyle/>
        <a:p>
          <a:pPr algn="l"/>
          <a:endParaRPr lang="cs-CZ"/>
        </a:p>
      </dgm:t>
    </dgm:pt>
    <dgm:pt modelId="{C5379199-116C-41A4-A69C-207ACB2F59F5}" type="sibTrans" cxnId="{A22B462B-C21B-49FD-BA8E-37B22DB4DD0F}">
      <dgm:prSet/>
      <dgm:spPr/>
      <dgm:t>
        <a:bodyPr/>
        <a:lstStyle/>
        <a:p>
          <a:pPr algn="l"/>
          <a:endParaRPr lang="cs-CZ"/>
        </a:p>
      </dgm:t>
    </dgm:pt>
    <dgm:pt modelId="{F408EB13-2696-4EA7-BF2D-E0B4EC554B71}">
      <dgm:prSet phldrT="[Text]"/>
      <dgm:spPr>
        <a:solidFill>
          <a:schemeClr val="tx2"/>
        </a:solidFill>
      </dgm:spPr>
      <dgm:t>
        <a:bodyPr/>
        <a:lstStyle/>
        <a:p>
          <a:pPr algn="l"/>
          <a:r>
            <a:rPr lang="cs-CZ" altLang="cs-CZ" b="1" dirty="0" smtClean="0">
              <a:solidFill>
                <a:schemeClr val="bg2"/>
              </a:solidFill>
            </a:rPr>
            <a:t>Degradace kvality práce</a:t>
          </a:r>
          <a:r>
            <a:rPr lang="cs-CZ" altLang="cs-CZ" dirty="0" smtClean="0">
              <a:solidFill>
                <a:schemeClr val="bg2"/>
              </a:solidFill>
            </a:rPr>
            <a:t> </a:t>
          </a:r>
          <a:endParaRPr lang="cs-CZ" dirty="0">
            <a:solidFill>
              <a:schemeClr val="bg2"/>
            </a:solidFill>
          </a:endParaRPr>
        </a:p>
      </dgm:t>
    </dgm:pt>
    <dgm:pt modelId="{5CABFFA7-7FAC-41E9-B03B-CFEAA8D0C711}" type="parTrans" cxnId="{81786F8F-2B0A-471A-8D5F-543664935CD6}">
      <dgm:prSet/>
      <dgm:spPr/>
      <dgm:t>
        <a:bodyPr/>
        <a:lstStyle/>
        <a:p>
          <a:pPr algn="l"/>
          <a:endParaRPr lang="cs-CZ"/>
        </a:p>
      </dgm:t>
    </dgm:pt>
    <dgm:pt modelId="{B139E472-88DC-4693-89DA-A5B658F3BF1F}" type="sibTrans" cxnId="{81786F8F-2B0A-471A-8D5F-543664935CD6}">
      <dgm:prSet/>
      <dgm:spPr/>
      <dgm:t>
        <a:bodyPr/>
        <a:lstStyle/>
        <a:p>
          <a:pPr algn="l"/>
          <a:endParaRPr lang="cs-CZ"/>
        </a:p>
      </dgm:t>
    </dgm:pt>
    <dgm:pt modelId="{2A7134AE-ECEC-49B1-ADD9-73E947C85FB1}">
      <dgm:prSet phldrT="[Text]"/>
      <dgm:spPr/>
      <dgm:t>
        <a:bodyPr/>
        <a:lstStyle/>
        <a:p>
          <a:pPr algn="l"/>
          <a:r>
            <a:rPr lang="cs-CZ" altLang="cs-CZ" dirty="0" smtClean="0">
              <a:solidFill>
                <a:schemeClr val="tx1"/>
              </a:solidFill>
            </a:rPr>
            <a:t>ztratím odbornost, když 2 roky nedělám</a:t>
          </a:r>
          <a:endParaRPr lang="cs-CZ" dirty="0"/>
        </a:p>
      </dgm:t>
    </dgm:pt>
    <dgm:pt modelId="{F88E9CB1-E25D-4C5C-B03C-7C4AB5E751FD}" type="parTrans" cxnId="{A8F35996-338A-4A61-B2AD-DA81BCFE5989}">
      <dgm:prSet/>
      <dgm:spPr/>
      <dgm:t>
        <a:bodyPr/>
        <a:lstStyle/>
        <a:p>
          <a:pPr algn="l"/>
          <a:endParaRPr lang="cs-CZ"/>
        </a:p>
      </dgm:t>
    </dgm:pt>
    <dgm:pt modelId="{F56D6B3C-48B5-495D-88BE-35F2C59AA15F}" type="sibTrans" cxnId="{A8F35996-338A-4A61-B2AD-DA81BCFE5989}">
      <dgm:prSet/>
      <dgm:spPr/>
      <dgm:t>
        <a:bodyPr/>
        <a:lstStyle/>
        <a:p>
          <a:pPr algn="l"/>
          <a:endParaRPr lang="cs-CZ"/>
        </a:p>
      </dgm:t>
    </dgm:pt>
    <dgm:pt modelId="{B381BDE9-8DF8-46E4-A3A3-A24FFEE12D47}">
      <dgm:prSet phldrT="[Text]"/>
      <dgm:spPr/>
      <dgm:t>
        <a:bodyPr/>
        <a:lstStyle/>
        <a:p>
          <a:pPr algn="l"/>
          <a:r>
            <a:rPr lang="cs-CZ" altLang="cs-CZ" dirty="0" smtClean="0">
              <a:solidFill>
                <a:schemeClr val="tx1"/>
              </a:solidFill>
            </a:rPr>
            <a:t>lidé začínají krást</a:t>
          </a:r>
          <a:endParaRPr lang="cs-CZ" dirty="0"/>
        </a:p>
      </dgm:t>
    </dgm:pt>
    <dgm:pt modelId="{9C9BC48E-0F6A-4CB3-B33E-E195BD70EA67}" type="parTrans" cxnId="{04ABB9E6-EBDF-4838-9640-B86F10C635FC}">
      <dgm:prSet/>
      <dgm:spPr/>
      <dgm:t>
        <a:bodyPr/>
        <a:lstStyle/>
        <a:p>
          <a:pPr algn="l"/>
          <a:endParaRPr lang="cs-CZ"/>
        </a:p>
      </dgm:t>
    </dgm:pt>
    <dgm:pt modelId="{6D326A35-4172-4A17-AFEC-68ADB393154B}" type="sibTrans" cxnId="{04ABB9E6-EBDF-4838-9640-B86F10C635FC}">
      <dgm:prSet/>
      <dgm:spPr/>
      <dgm:t>
        <a:bodyPr/>
        <a:lstStyle/>
        <a:p>
          <a:pPr algn="l"/>
          <a:endParaRPr lang="cs-CZ"/>
        </a:p>
      </dgm:t>
    </dgm:pt>
    <dgm:pt modelId="{27DE7850-1286-4D30-AFB7-F360B01BD0A6}">
      <dgm:prSet phldrT="[Text]"/>
      <dgm:spPr/>
      <dgm:t>
        <a:bodyPr/>
        <a:lstStyle/>
        <a:p>
          <a:pPr algn="l"/>
          <a:r>
            <a:rPr lang="cs-CZ" altLang="cs-CZ" dirty="0" smtClean="0">
              <a:solidFill>
                <a:schemeClr val="tx1"/>
              </a:solidFill>
            </a:rPr>
            <a:t>zhoršování</a:t>
          </a:r>
          <a:endParaRPr lang="cs-CZ" dirty="0"/>
        </a:p>
      </dgm:t>
    </dgm:pt>
    <dgm:pt modelId="{A094D8F6-E91F-4E80-957C-1CC20063362A}" type="parTrans" cxnId="{06842FF2-EF90-4B18-A5C4-04AE9CDECAA1}">
      <dgm:prSet/>
      <dgm:spPr/>
      <dgm:t>
        <a:bodyPr/>
        <a:lstStyle/>
        <a:p>
          <a:pPr algn="l"/>
          <a:endParaRPr lang="cs-CZ"/>
        </a:p>
      </dgm:t>
    </dgm:pt>
    <dgm:pt modelId="{905FA487-4C3E-44CA-B3D8-E846009CF338}" type="sibTrans" cxnId="{06842FF2-EF90-4B18-A5C4-04AE9CDECAA1}">
      <dgm:prSet/>
      <dgm:spPr/>
      <dgm:t>
        <a:bodyPr/>
        <a:lstStyle/>
        <a:p>
          <a:pPr algn="l"/>
          <a:endParaRPr lang="cs-CZ"/>
        </a:p>
      </dgm:t>
    </dgm:pt>
    <dgm:pt modelId="{8A970D2A-5000-48EC-8AF3-488F3C5E3793}">
      <dgm:prSet phldrT="[Text]"/>
      <dgm:spPr>
        <a:solidFill>
          <a:schemeClr val="tx2"/>
        </a:solidFill>
      </dgm:spPr>
      <dgm:t>
        <a:bodyPr/>
        <a:lstStyle/>
        <a:p>
          <a:pPr algn="l"/>
          <a:r>
            <a:rPr lang="cs-CZ" altLang="cs-CZ" b="1" dirty="0" smtClean="0">
              <a:solidFill>
                <a:schemeClr val="bg2"/>
              </a:solidFill>
            </a:rPr>
            <a:t>Špatná produktivita práce při pocitu křivdy</a:t>
          </a:r>
          <a:r>
            <a:rPr lang="cs-CZ" altLang="cs-CZ" dirty="0" smtClean="0">
              <a:solidFill>
                <a:schemeClr val="bg2"/>
              </a:solidFill>
            </a:rPr>
            <a:t> </a:t>
          </a:r>
          <a:endParaRPr lang="cs-CZ" dirty="0">
            <a:solidFill>
              <a:schemeClr val="bg2"/>
            </a:solidFill>
          </a:endParaRPr>
        </a:p>
      </dgm:t>
    </dgm:pt>
    <dgm:pt modelId="{6F7FA978-0AD1-40B9-852C-F93537805088}" type="parTrans" cxnId="{B06C93EE-4BF3-4BBF-9223-2EE1B1BD2B4B}">
      <dgm:prSet/>
      <dgm:spPr/>
      <dgm:t>
        <a:bodyPr/>
        <a:lstStyle/>
        <a:p>
          <a:pPr algn="l"/>
          <a:endParaRPr lang="cs-CZ"/>
        </a:p>
      </dgm:t>
    </dgm:pt>
    <dgm:pt modelId="{8476D836-0EBE-4D54-9E1F-2FD8BEB78636}" type="sibTrans" cxnId="{B06C93EE-4BF3-4BBF-9223-2EE1B1BD2B4B}">
      <dgm:prSet/>
      <dgm:spPr/>
      <dgm:t>
        <a:bodyPr/>
        <a:lstStyle/>
        <a:p>
          <a:pPr algn="l"/>
          <a:endParaRPr lang="cs-CZ"/>
        </a:p>
      </dgm:t>
    </dgm:pt>
    <dgm:pt modelId="{58335EB7-A872-4EC9-9425-4D9E3FA1EB4A}">
      <dgm:prSet phldrT="[Text]"/>
      <dgm:spPr/>
      <dgm:t>
        <a:bodyPr/>
        <a:lstStyle/>
        <a:p>
          <a:pPr algn="l"/>
          <a:r>
            <a:rPr lang="cs-CZ" altLang="cs-CZ" dirty="0" smtClean="0">
              <a:solidFill>
                <a:schemeClr val="tx1"/>
              </a:solidFill>
            </a:rPr>
            <a:t>myslí si, že není tak dobře odměňován</a:t>
          </a:r>
          <a:endParaRPr lang="cs-CZ" dirty="0"/>
        </a:p>
      </dgm:t>
    </dgm:pt>
    <dgm:pt modelId="{6E910771-7259-4179-B49B-483D0D023408}" type="parTrans" cxnId="{5434568E-75FD-40DD-9B86-2A955E85FFA5}">
      <dgm:prSet/>
      <dgm:spPr/>
      <dgm:t>
        <a:bodyPr/>
        <a:lstStyle/>
        <a:p>
          <a:pPr algn="l"/>
          <a:endParaRPr lang="cs-CZ"/>
        </a:p>
      </dgm:t>
    </dgm:pt>
    <dgm:pt modelId="{27019ED3-770F-4811-B7BA-9742437D70E5}" type="sibTrans" cxnId="{5434568E-75FD-40DD-9B86-2A955E85FFA5}">
      <dgm:prSet/>
      <dgm:spPr/>
      <dgm:t>
        <a:bodyPr/>
        <a:lstStyle/>
        <a:p>
          <a:pPr algn="l"/>
          <a:endParaRPr lang="cs-CZ"/>
        </a:p>
      </dgm:t>
    </dgm:pt>
    <dgm:pt modelId="{7750AF6F-D6A1-49B5-9E32-3F7753D7C7D8}">
      <dgm:prSet phldrT="[Text]"/>
      <dgm:spPr/>
      <dgm:t>
        <a:bodyPr/>
        <a:lstStyle/>
        <a:p>
          <a:pPr algn="l"/>
          <a:r>
            <a:rPr lang="cs-CZ" altLang="cs-CZ" dirty="0" smtClean="0">
              <a:solidFill>
                <a:schemeClr val="tx1"/>
              </a:solidFill>
            </a:rPr>
            <a:t>kašle na práci </a:t>
          </a:r>
          <a:endParaRPr lang="cs-CZ" dirty="0"/>
        </a:p>
      </dgm:t>
    </dgm:pt>
    <dgm:pt modelId="{0852DC2C-A73D-4DEC-8690-E7E21EC5A031}" type="parTrans" cxnId="{4C64BFF5-A315-49E0-BC13-5C2408EB846B}">
      <dgm:prSet/>
      <dgm:spPr/>
      <dgm:t>
        <a:bodyPr/>
        <a:lstStyle/>
        <a:p>
          <a:pPr algn="l"/>
          <a:endParaRPr lang="cs-CZ"/>
        </a:p>
      </dgm:t>
    </dgm:pt>
    <dgm:pt modelId="{B7D91149-C657-43E3-8D54-CD6979C6D381}" type="sibTrans" cxnId="{4C64BFF5-A315-49E0-BC13-5C2408EB846B}">
      <dgm:prSet/>
      <dgm:spPr/>
      <dgm:t>
        <a:bodyPr/>
        <a:lstStyle/>
        <a:p>
          <a:pPr algn="l"/>
          <a:endParaRPr lang="cs-CZ"/>
        </a:p>
      </dgm:t>
    </dgm:pt>
    <dgm:pt modelId="{7C335192-1939-46EB-B77B-9D9B38ECF3AB}">
      <dgm:prSet phldrT="[Text]"/>
      <dgm:spPr/>
      <dgm:t>
        <a:bodyPr/>
        <a:lstStyle/>
        <a:p>
          <a:pPr algn="l"/>
          <a:r>
            <a:rPr lang="cs-CZ" altLang="cs-CZ" dirty="0" smtClean="0">
              <a:solidFill>
                <a:schemeClr val="tx1"/>
              </a:solidFill>
            </a:rPr>
            <a:t>klesá produktivita</a:t>
          </a:r>
          <a:endParaRPr lang="cs-CZ" dirty="0"/>
        </a:p>
      </dgm:t>
    </dgm:pt>
    <dgm:pt modelId="{D32502EE-982A-4647-96D9-47872D4190F2}" type="parTrans" cxnId="{1CE38055-0ADE-4BD3-BF26-D4979F2A5416}">
      <dgm:prSet/>
      <dgm:spPr/>
      <dgm:t>
        <a:bodyPr/>
        <a:lstStyle/>
        <a:p>
          <a:pPr algn="l"/>
          <a:endParaRPr lang="cs-CZ"/>
        </a:p>
      </dgm:t>
    </dgm:pt>
    <dgm:pt modelId="{49AB9C9E-9807-4A93-8362-8B20A53A6F4E}" type="sibTrans" cxnId="{1CE38055-0ADE-4BD3-BF26-D4979F2A5416}">
      <dgm:prSet/>
      <dgm:spPr/>
      <dgm:t>
        <a:bodyPr/>
        <a:lstStyle/>
        <a:p>
          <a:pPr algn="l"/>
          <a:endParaRPr lang="cs-CZ"/>
        </a:p>
      </dgm:t>
    </dgm:pt>
    <dgm:pt modelId="{6D8DFB9C-CB2A-436B-83E3-7906CE7ADEC7}">
      <dgm:prSet phldrT="[Text]"/>
      <dgm:spPr>
        <a:solidFill>
          <a:schemeClr val="tx2"/>
        </a:solidFill>
      </dgm:spPr>
      <dgm:t>
        <a:bodyPr/>
        <a:lstStyle/>
        <a:p>
          <a:pPr algn="l"/>
          <a:r>
            <a:rPr lang="cs-CZ" altLang="cs-CZ" b="1" dirty="0" smtClean="0">
              <a:solidFill>
                <a:schemeClr val="bg2"/>
              </a:solidFill>
            </a:rPr>
            <a:t>Stávky</a:t>
          </a:r>
          <a:endParaRPr lang="cs-CZ" dirty="0">
            <a:solidFill>
              <a:schemeClr val="bg2"/>
            </a:solidFill>
          </a:endParaRPr>
        </a:p>
      </dgm:t>
    </dgm:pt>
    <dgm:pt modelId="{BF2F1FBB-2DED-4325-A675-893B14E3BA0A}" type="parTrans" cxnId="{35EEA938-5F96-4ADC-8D87-91129F50DB35}">
      <dgm:prSet/>
      <dgm:spPr/>
      <dgm:t>
        <a:bodyPr/>
        <a:lstStyle/>
        <a:p>
          <a:pPr algn="l"/>
          <a:endParaRPr lang="cs-CZ"/>
        </a:p>
      </dgm:t>
    </dgm:pt>
    <dgm:pt modelId="{0FDB759A-A050-4FA0-81D9-D977FC82C3A9}" type="sibTrans" cxnId="{35EEA938-5F96-4ADC-8D87-91129F50DB35}">
      <dgm:prSet/>
      <dgm:spPr/>
      <dgm:t>
        <a:bodyPr/>
        <a:lstStyle/>
        <a:p>
          <a:pPr algn="l"/>
          <a:endParaRPr lang="cs-CZ"/>
        </a:p>
      </dgm:t>
    </dgm:pt>
    <dgm:pt modelId="{5E507756-1E86-4A76-9D6E-AB17E9A3F4F6}">
      <dgm:prSet phldrT="[Text]"/>
      <dgm:spPr/>
      <dgm:t>
        <a:bodyPr/>
        <a:lstStyle/>
        <a:p>
          <a:pPr algn="l"/>
          <a:r>
            <a:rPr lang="cs-CZ" altLang="cs-CZ" dirty="0" smtClean="0">
              <a:solidFill>
                <a:schemeClr val="tx1"/>
              </a:solidFill>
            </a:rPr>
            <a:t>(řidiči tramvají) myslí si, že stávkou něčeho docílí</a:t>
          </a:r>
          <a:endParaRPr lang="cs-CZ" dirty="0"/>
        </a:p>
      </dgm:t>
    </dgm:pt>
    <dgm:pt modelId="{696DDC5F-ABFB-442F-9D59-199376973A03}" type="parTrans" cxnId="{8A7D7FF0-CE86-4DD5-94C9-15E1D00185AF}">
      <dgm:prSet/>
      <dgm:spPr/>
      <dgm:t>
        <a:bodyPr/>
        <a:lstStyle/>
        <a:p>
          <a:pPr algn="l"/>
          <a:endParaRPr lang="cs-CZ"/>
        </a:p>
      </dgm:t>
    </dgm:pt>
    <dgm:pt modelId="{84B217D2-43C9-401D-AEEC-03F38563A544}" type="sibTrans" cxnId="{8A7D7FF0-CE86-4DD5-94C9-15E1D00185AF}">
      <dgm:prSet/>
      <dgm:spPr/>
      <dgm:t>
        <a:bodyPr/>
        <a:lstStyle/>
        <a:p>
          <a:pPr algn="l"/>
          <a:endParaRPr lang="cs-CZ"/>
        </a:p>
      </dgm:t>
    </dgm:pt>
    <dgm:pt modelId="{41F317C4-4589-436E-A7E5-8C0ACB5B06E3}" type="pres">
      <dgm:prSet presAssocID="{ED73FCE0-0B63-4E60-9D6F-4BB80E9CD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FEF877-18AE-4850-B3C9-B2DBC8226CC8}" type="pres">
      <dgm:prSet presAssocID="{32AA1AF6-2AD0-4875-B8A5-7EC4CF9784FC}" presName="parentLin" presStyleCnt="0"/>
      <dgm:spPr/>
    </dgm:pt>
    <dgm:pt modelId="{A133033A-D644-4BD7-B90B-7A6A4CBC841A}" type="pres">
      <dgm:prSet presAssocID="{32AA1AF6-2AD0-4875-B8A5-7EC4CF9784FC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03825DA1-7021-4D9E-ACCC-180A97526FC1}" type="pres">
      <dgm:prSet presAssocID="{32AA1AF6-2AD0-4875-B8A5-7EC4CF9784FC}" presName="parentText" presStyleLbl="node1" presStyleIdx="0" presStyleCnt="5" custLinFactNeighborY="8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3E740A-9E52-471F-882D-2748C7D34689}" type="pres">
      <dgm:prSet presAssocID="{32AA1AF6-2AD0-4875-B8A5-7EC4CF9784FC}" presName="negativeSpace" presStyleCnt="0"/>
      <dgm:spPr/>
    </dgm:pt>
    <dgm:pt modelId="{DB8D8C1B-B488-4EAD-A2FB-93E87D451043}" type="pres">
      <dgm:prSet presAssocID="{32AA1AF6-2AD0-4875-B8A5-7EC4CF9784FC}" presName="childText" presStyleLbl="conFgAcc1" presStyleIdx="0" presStyleCnt="5" custLinFactNeighborY="44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DE06B-0461-4B8D-BF11-DD00546CA3AB}" type="pres">
      <dgm:prSet presAssocID="{BA3D9AEB-3BC7-4F2C-A359-A4335A5554EB}" presName="spaceBetweenRectangles" presStyleCnt="0"/>
      <dgm:spPr/>
    </dgm:pt>
    <dgm:pt modelId="{65E91301-FFF8-4C11-B400-BAE8691B0FD1}" type="pres">
      <dgm:prSet presAssocID="{3D7E66B1-58B1-4D44-8E13-F391AFE6D698}" presName="parentLin" presStyleCnt="0"/>
      <dgm:spPr/>
    </dgm:pt>
    <dgm:pt modelId="{AF9E693A-D0BC-4A09-98DE-ECA4B46E9A31}" type="pres">
      <dgm:prSet presAssocID="{3D7E66B1-58B1-4D44-8E13-F391AFE6D698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252642E4-F887-4A26-8699-58EFF32FF98B}" type="pres">
      <dgm:prSet presAssocID="{3D7E66B1-58B1-4D44-8E13-F391AFE6D698}" presName="parentText" presStyleLbl="node1" presStyleIdx="1" presStyleCnt="5" custLinFactNeighborY="8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B07E7A-C0D1-4429-ACA7-BBB6149B76AF}" type="pres">
      <dgm:prSet presAssocID="{3D7E66B1-58B1-4D44-8E13-F391AFE6D698}" presName="negativeSpace" presStyleCnt="0"/>
      <dgm:spPr/>
    </dgm:pt>
    <dgm:pt modelId="{CA9F36E8-2A6A-4179-ACF6-82AFA8C2CED8}" type="pres">
      <dgm:prSet presAssocID="{3D7E66B1-58B1-4D44-8E13-F391AFE6D698}" presName="childText" presStyleLbl="conFgAcc1" presStyleIdx="1" presStyleCnt="5" custLinFactNeighborY="44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61D605-D8D1-4FBB-900E-DD8976D6CE65}" type="pres">
      <dgm:prSet presAssocID="{C5379199-116C-41A4-A69C-207ACB2F59F5}" presName="spaceBetweenRectangles" presStyleCnt="0"/>
      <dgm:spPr/>
    </dgm:pt>
    <dgm:pt modelId="{651A36E1-5EE4-489D-9668-562CC910E9D1}" type="pres">
      <dgm:prSet presAssocID="{F408EB13-2696-4EA7-BF2D-E0B4EC554B71}" presName="parentLin" presStyleCnt="0"/>
      <dgm:spPr/>
    </dgm:pt>
    <dgm:pt modelId="{F7237E03-58F9-43DE-A515-576C310DD2C5}" type="pres">
      <dgm:prSet presAssocID="{F408EB13-2696-4EA7-BF2D-E0B4EC554B71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AF6AD4BB-5D3F-42A9-B9C0-972B4E8E7AEB}" type="pres">
      <dgm:prSet presAssocID="{F408EB13-2696-4EA7-BF2D-E0B4EC554B71}" presName="parentText" presStyleLbl="node1" presStyleIdx="2" presStyleCnt="5" custLinFactNeighborY="8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6B6E6C-DC9C-40BB-90A2-4553E3A3F10C}" type="pres">
      <dgm:prSet presAssocID="{F408EB13-2696-4EA7-BF2D-E0B4EC554B71}" presName="negativeSpace" presStyleCnt="0"/>
      <dgm:spPr/>
    </dgm:pt>
    <dgm:pt modelId="{875EBC4B-F45C-401A-AF6F-BDD9FF0F6B07}" type="pres">
      <dgm:prSet presAssocID="{F408EB13-2696-4EA7-BF2D-E0B4EC554B71}" presName="childText" presStyleLbl="conFgAcc1" presStyleIdx="2" presStyleCnt="5" custLinFactNeighborY="44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23B47E-B647-4FAF-8ECD-4DEAF504364A}" type="pres">
      <dgm:prSet presAssocID="{B139E472-88DC-4693-89DA-A5B658F3BF1F}" presName="spaceBetweenRectangles" presStyleCnt="0"/>
      <dgm:spPr/>
    </dgm:pt>
    <dgm:pt modelId="{081BB9BF-38A9-4A3E-B986-8AE4A70080D9}" type="pres">
      <dgm:prSet presAssocID="{8A970D2A-5000-48EC-8AF3-488F3C5E3793}" presName="parentLin" presStyleCnt="0"/>
      <dgm:spPr/>
    </dgm:pt>
    <dgm:pt modelId="{25908939-11F9-4D50-BC4B-9B1B655B9BD8}" type="pres">
      <dgm:prSet presAssocID="{8A970D2A-5000-48EC-8AF3-488F3C5E3793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A422BD01-F82B-42E9-8AA2-221E819BA4E9}" type="pres">
      <dgm:prSet presAssocID="{8A970D2A-5000-48EC-8AF3-488F3C5E3793}" presName="parentText" presStyleLbl="node1" presStyleIdx="3" presStyleCnt="5" custLinFactNeighborY="8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816923-DF20-40BA-B1C5-178EA341B74D}" type="pres">
      <dgm:prSet presAssocID="{8A970D2A-5000-48EC-8AF3-488F3C5E3793}" presName="negativeSpace" presStyleCnt="0"/>
      <dgm:spPr/>
    </dgm:pt>
    <dgm:pt modelId="{51D9750E-8BF2-4C81-AA3E-4B57E5B3F6CC}" type="pres">
      <dgm:prSet presAssocID="{8A970D2A-5000-48EC-8AF3-488F3C5E3793}" presName="childText" presStyleLbl="conFgAcc1" presStyleIdx="3" presStyleCnt="5" custLinFactNeighborY="44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5821E7-3070-49A8-B5EB-4142CD4FE269}" type="pres">
      <dgm:prSet presAssocID="{8476D836-0EBE-4D54-9E1F-2FD8BEB78636}" presName="spaceBetweenRectangles" presStyleCnt="0"/>
      <dgm:spPr/>
    </dgm:pt>
    <dgm:pt modelId="{F9FF47FA-7822-4FAC-9E6E-993065853CD8}" type="pres">
      <dgm:prSet presAssocID="{6D8DFB9C-CB2A-436B-83E3-7906CE7ADEC7}" presName="parentLin" presStyleCnt="0"/>
      <dgm:spPr/>
    </dgm:pt>
    <dgm:pt modelId="{AF132CB2-3D50-4AD3-901F-9A220B498EC2}" type="pres">
      <dgm:prSet presAssocID="{6D8DFB9C-CB2A-436B-83E3-7906CE7ADEC7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D649A8FF-D709-41A9-82A7-2AE80FF94BCF}" type="pres">
      <dgm:prSet presAssocID="{6D8DFB9C-CB2A-436B-83E3-7906CE7ADEC7}" presName="parentText" presStyleLbl="node1" presStyleIdx="4" presStyleCnt="5" custLinFactNeighborY="8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5AABB6-3BF0-414A-914E-FE215AA8EE77}" type="pres">
      <dgm:prSet presAssocID="{6D8DFB9C-CB2A-436B-83E3-7906CE7ADEC7}" presName="negativeSpace" presStyleCnt="0"/>
      <dgm:spPr/>
    </dgm:pt>
    <dgm:pt modelId="{CD79F112-14FB-4141-B4D7-1B0D8B4E8E91}" type="pres">
      <dgm:prSet presAssocID="{6D8DFB9C-CB2A-436B-83E3-7906CE7ADEC7}" presName="childText" presStyleLbl="conFgAcc1" presStyleIdx="4" presStyleCnt="5" custLinFactNeighborY="16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E9E8A08-B8E3-45A4-B777-601ADEA7B7DA}" type="presOf" srcId="{F408EB13-2696-4EA7-BF2D-E0B4EC554B71}" destId="{AF6AD4BB-5D3F-42A9-B9C0-972B4E8E7AEB}" srcOrd="1" destOrd="0" presId="urn:microsoft.com/office/officeart/2005/8/layout/list1"/>
    <dgm:cxn modelId="{E78DA2EA-2ECE-4EA5-B41B-5A77AB74BA01}" type="presOf" srcId="{32AA1AF6-2AD0-4875-B8A5-7EC4CF9784FC}" destId="{A133033A-D644-4BD7-B90B-7A6A4CBC841A}" srcOrd="0" destOrd="0" presId="urn:microsoft.com/office/officeart/2005/8/layout/list1"/>
    <dgm:cxn modelId="{CC86F754-FDD5-485E-80CD-35465F81B14B}" type="presOf" srcId="{6D8DFB9C-CB2A-436B-83E3-7906CE7ADEC7}" destId="{D649A8FF-D709-41A9-82A7-2AE80FF94BCF}" srcOrd="1" destOrd="0" presId="urn:microsoft.com/office/officeart/2005/8/layout/list1"/>
    <dgm:cxn modelId="{4694D079-53FB-4F79-B38D-ADC9B0996DE2}" type="presOf" srcId="{6D8DFB9C-CB2A-436B-83E3-7906CE7ADEC7}" destId="{AF132CB2-3D50-4AD3-901F-9A220B498EC2}" srcOrd="0" destOrd="0" presId="urn:microsoft.com/office/officeart/2005/8/layout/list1"/>
    <dgm:cxn modelId="{78FD643D-07A9-424B-8BA3-803A7496435B}" type="presOf" srcId="{27DE7850-1286-4D30-AFB7-F360B01BD0A6}" destId="{875EBC4B-F45C-401A-AF6F-BDD9FF0F6B07}" srcOrd="0" destOrd="0" presId="urn:microsoft.com/office/officeart/2005/8/layout/list1"/>
    <dgm:cxn modelId="{A22B462B-C21B-49FD-BA8E-37B22DB4DD0F}" srcId="{ED73FCE0-0B63-4E60-9D6F-4BB80E9CD73F}" destId="{3D7E66B1-58B1-4D44-8E13-F391AFE6D698}" srcOrd="1" destOrd="0" parTransId="{5B40226F-E755-4613-9E2D-F70EEA37AA6A}" sibTransId="{C5379199-116C-41A4-A69C-207ACB2F59F5}"/>
    <dgm:cxn modelId="{1CE38055-0ADE-4BD3-BF26-D4979F2A5416}" srcId="{8A970D2A-5000-48EC-8AF3-488F3C5E3793}" destId="{7C335192-1939-46EB-B77B-9D9B38ECF3AB}" srcOrd="2" destOrd="0" parTransId="{D32502EE-982A-4647-96D9-47872D4190F2}" sibTransId="{49AB9C9E-9807-4A93-8362-8B20A53A6F4E}"/>
    <dgm:cxn modelId="{9497275F-F51D-4810-9AA1-4D1584338C3E}" type="presOf" srcId="{8A970D2A-5000-48EC-8AF3-488F3C5E3793}" destId="{25908939-11F9-4D50-BC4B-9B1B655B9BD8}" srcOrd="0" destOrd="0" presId="urn:microsoft.com/office/officeart/2005/8/layout/list1"/>
    <dgm:cxn modelId="{FF9343E1-E5BC-4462-B966-A0DB0872C94D}" type="presOf" srcId="{32AA1AF6-2AD0-4875-B8A5-7EC4CF9784FC}" destId="{03825DA1-7021-4D9E-ACCC-180A97526FC1}" srcOrd="1" destOrd="0" presId="urn:microsoft.com/office/officeart/2005/8/layout/list1"/>
    <dgm:cxn modelId="{8A7D7FF0-CE86-4DD5-94C9-15E1D00185AF}" srcId="{6D8DFB9C-CB2A-436B-83E3-7906CE7ADEC7}" destId="{5E507756-1E86-4A76-9D6E-AB17E9A3F4F6}" srcOrd="0" destOrd="0" parTransId="{696DDC5F-ABFB-442F-9D59-199376973A03}" sibTransId="{84B217D2-43C9-401D-AEEC-03F38563A544}"/>
    <dgm:cxn modelId="{06842FF2-EF90-4B18-A5C4-04AE9CDECAA1}" srcId="{F408EB13-2696-4EA7-BF2D-E0B4EC554B71}" destId="{27DE7850-1286-4D30-AFB7-F360B01BD0A6}" srcOrd="0" destOrd="0" parTransId="{A094D8F6-E91F-4E80-957C-1CC20063362A}" sibTransId="{905FA487-4C3E-44CA-B3D8-E846009CF338}"/>
    <dgm:cxn modelId="{DBCC1A0A-A276-4716-860C-BB6895982CB5}" type="presOf" srcId="{3D7E66B1-58B1-4D44-8E13-F391AFE6D698}" destId="{252642E4-F887-4A26-8699-58EFF32FF98B}" srcOrd="1" destOrd="0" presId="urn:microsoft.com/office/officeart/2005/8/layout/list1"/>
    <dgm:cxn modelId="{825A8423-BD6E-422F-AE4E-29EE9BD9273A}" type="presOf" srcId="{58335EB7-A872-4EC9-9425-4D9E3FA1EB4A}" destId="{51D9750E-8BF2-4C81-AA3E-4B57E5B3F6CC}" srcOrd="0" destOrd="0" presId="urn:microsoft.com/office/officeart/2005/8/layout/list1"/>
    <dgm:cxn modelId="{4C64BFF5-A315-49E0-BC13-5C2408EB846B}" srcId="{8A970D2A-5000-48EC-8AF3-488F3C5E3793}" destId="{7750AF6F-D6A1-49B5-9E32-3F7753D7C7D8}" srcOrd="1" destOrd="0" parTransId="{0852DC2C-A73D-4DEC-8690-E7E21EC5A031}" sibTransId="{B7D91149-C657-43E3-8D54-CD6979C6D381}"/>
    <dgm:cxn modelId="{A6E2A064-A1AB-4EC8-B32A-80F33F33A3A7}" type="presOf" srcId="{ED73FCE0-0B63-4E60-9D6F-4BB80E9CD73F}" destId="{41F317C4-4589-436E-A7E5-8C0ACB5B06E3}" srcOrd="0" destOrd="0" presId="urn:microsoft.com/office/officeart/2005/8/layout/list1"/>
    <dgm:cxn modelId="{35EEA938-5F96-4ADC-8D87-91129F50DB35}" srcId="{ED73FCE0-0B63-4E60-9D6F-4BB80E9CD73F}" destId="{6D8DFB9C-CB2A-436B-83E3-7906CE7ADEC7}" srcOrd="4" destOrd="0" parTransId="{BF2F1FBB-2DED-4325-A675-893B14E3BA0A}" sibTransId="{0FDB759A-A050-4FA0-81D9-D977FC82C3A9}"/>
    <dgm:cxn modelId="{B24440AF-E71D-472A-8651-4355BF767D3F}" srcId="{ED73FCE0-0B63-4E60-9D6F-4BB80E9CD73F}" destId="{32AA1AF6-2AD0-4875-B8A5-7EC4CF9784FC}" srcOrd="0" destOrd="0" parTransId="{90AE7CD3-0165-4CFA-8167-B957304D9741}" sibTransId="{BA3D9AEB-3BC7-4F2C-A359-A4335A5554EB}"/>
    <dgm:cxn modelId="{E3D154EF-8DEA-48A5-BD05-3CBC93BF548D}" type="presOf" srcId="{2A7134AE-ECEC-49B1-ADD9-73E947C85FB1}" destId="{DB8D8C1B-B488-4EAD-A2FB-93E87D451043}" srcOrd="0" destOrd="0" presId="urn:microsoft.com/office/officeart/2005/8/layout/list1"/>
    <dgm:cxn modelId="{A8F35996-338A-4A61-B2AD-DA81BCFE5989}" srcId="{32AA1AF6-2AD0-4875-B8A5-7EC4CF9784FC}" destId="{2A7134AE-ECEC-49B1-ADD9-73E947C85FB1}" srcOrd="0" destOrd="0" parTransId="{F88E9CB1-E25D-4C5C-B03C-7C4AB5E751FD}" sibTransId="{F56D6B3C-48B5-495D-88BE-35F2C59AA15F}"/>
    <dgm:cxn modelId="{BCB6B71F-6AFD-4727-879C-C88F22590D91}" type="presOf" srcId="{7750AF6F-D6A1-49B5-9E32-3F7753D7C7D8}" destId="{51D9750E-8BF2-4C81-AA3E-4B57E5B3F6CC}" srcOrd="0" destOrd="1" presId="urn:microsoft.com/office/officeart/2005/8/layout/list1"/>
    <dgm:cxn modelId="{1F21727E-6325-4191-A1DA-9C30F440065B}" type="presOf" srcId="{3D7E66B1-58B1-4D44-8E13-F391AFE6D698}" destId="{AF9E693A-D0BC-4A09-98DE-ECA4B46E9A31}" srcOrd="0" destOrd="0" presId="urn:microsoft.com/office/officeart/2005/8/layout/list1"/>
    <dgm:cxn modelId="{BE2C0E04-1A4D-44FF-82DA-283501AE6A37}" type="presOf" srcId="{7C335192-1939-46EB-B77B-9D9B38ECF3AB}" destId="{51D9750E-8BF2-4C81-AA3E-4B57E5B3F6CC}" srcOrd="0" destOrd="2" presId="urn:microsoft.com/office/officeart/2005/8/layout/list1"/>
    <dgm:cxn modelId="{81786F8F-2B0A-471A-8D5F-543664935CD6}" srcId="{ED73FCE0-0B63-4E60-9D6F-4BB80E9CD73F}" destId="{F408EB13-2696-4EA7-BF2D-E0B4EC554B71}" srcOrd="2" destOrd="0" parTransId="{5CABFFA7-7FAC-41E9-B03B-CFEAA8D0C711}" sibTransId="{B139E472-88DC-4693-89DA-A5B658F3BF1F}"/>
    <dgm:cxn modelId="{B06C93EE-4BF3-4BBF-9223-2EE1B1BD2B4B}" srcId="{ED73FCE0-0B63-4E60-9D6F-4BB80E9CD73F}" destId="{8A970D2A-5000-48EC-8AF3-488F3C5E3793}" srcOrd="3" destOrd="0" parTransId="{6F7FA978-0AD1-40B9-852C-F93537805088}" sibTransId="{8476D836-0EBE-4D54-9E1F-2FD8BEB78636}"/>
    <dgm:cxn modelId="{0A6751E1-389B-41B2-9C60-0D6049CC9333}" type="presOf" srcId="{8A970D2A-5000-48EC-8AF3-488F3C5E3793}" destId="{A422BD01-F82B-42E9-8AA2-221E819BA4E9}" srcOrd="1" destOrd="0" presId="urn:microsoft.com/office/officeart/2005/8/layout/list1"/>
    <dgm:cxn modelId="{04ABB9E6-EBDF-4838-9640-B86F10C635FC}" srcId="{3D7E66B1-58B1-4D44-8E13-F391AFE6D698}" destId="{B381BDE9-8DF8-46E4-A3A3-A24FFEE12D47}" srcOrd="0" destOrd="0" parTransId="{9C9BC48E-0F6A-4CB3-B33E-E195BD70EA67}" sibTransId="{6D326A35-4172-4A17-AFEC-68ADB393154B}"/>
    <dgm:cxn modelId="{69F45A5A-950C-4E91-98D3-CC40C636796A}" type="presOf" srcId="{F408EB13-2696-4EA7-BF2D-E0B4EC554B71}" destId="{F7237E03-58F9-43DE-A515-576C310DD2C5}" srcOrd="0" destOrd="0" presId="urn:microsoft.com/office/officeart/2005/8/layout/list1"/>
    <dgm:cxn modelId="{5434568E-75FD-40DD-9B86-2A955E85FFA5}" srcId="{8A970D2A-5000-48EC-8AF3-488F3C5E3793}" destId="{58335EB7-A872-4EC9-9425-4D9E3FA1EB4A}" srcOrd="0" destOrd="0" parTransId="{6E910771-7259-4179-B49B-483D0D023408}" sibTransId="{27019ED3-770F-4811-B7BA-9742437D70E5}"/>
    <dgm:cxn modelId="{09C517A4-A52B-4A15-810E-C57E06CF39EB}" type="presOf" srcId="{B381BDE9-8DF8-46E4-A3A3-A24FFEE12D47}" destId="{CA9F36E8-2A6A-4179-ACF6-82AFA8C2CED8}" srcOrd="0" destOrd="0" presId="urn:microsoft.com/office/officeart/2005/8/layout/list1"/>
    <dgm:cxn modelId="{BE073A15-DA18-4F31-85C3-0335511E84AB}" type="presOf" srcId="{5E507756-1E86-4A76-9D6E-AB17E9A3F4F6}" destId="{CD79F112-14FB-4141-B4D7-1B0D8B4E8E91}" srcOrd="0" destOrd="0" presId="urn:microsoft.com/office/officeart/2005/8/layout/list1"/>
    <dgm:cxn modelId="{81513971-175A-48C5-AD48-AC3194F6FC05}" type="presParOf" srcId="{41F317C4-4589-436E-A7E5-8C0ACB5B06E3}" destId="{67FEF877-18AE-4850-B3C9-B2DBC8226CC8}" srcOrd="0" destOrd="0" presId="urn:microsoft.com/office/officeart/2005/8/layout/list1"/>
    <dgm:cxn modelId="{28178F4C-1544-4B78-A548-A3231C4FC082}" type="presParOf" srcId="{67FEF877-18AE-4850-B3C9-B2DBC8226CC8}" destId="{A133033A-D644-4BD7-B90B-7A6A4CBC841A}" srcOrd="0" destOrd="0" presId="urn:microsoft.com/office/officeart/2005/8/layout/list1"/>
    <dgm:cxn modelId="{D6CD293C-A321-431D-BE19-A19AAB71F3D0}" type="presParOf" srcId="{67FEF877-18AE-4850-B3C9-B2DBC8226CC8}" destId="{03825DA1-7021-4D9E-ACCC-180A97526FC1}" srcOrd="1" destOrd="0" presId="urn:microsoft.com/office/officeart/2005/8/layout/list1"/>
    <dgm:cxn modelId="{3BCAF917-4B50-4D73-8725-4DBC537C31C3}" type="presParOf" srcId="{41F317C4-4589-436E-A7E5-8C0ACB5B06E3}" destId="{8B3E740A-9E52-471F-882D-2748C7D34689}" srcOrd="1" destOrd="0" presId="urn:microsoft.com/office/officeart/2005/8/layout/list1"/>
    <dgm:cxn modelId="{FC07B7FF-0303-4994-B681-2EAC154ADA58}" type="presParOf" srcId="{41F317C4-4589-436E-A7E5-8C0ACB5B06E3}" destId="{DB8D8C1B-B488-4EAD-A2FB-93E87D451043}" srcOrd="2" destOrd="0" presId="urn:microsoft.com/office/officeart/2005/8/layout/list1"/>
    <dgm:cxn modelId="{BE70DAC3-F442-4E70-B07F-4EBD7DBA126D}" type="presParOf" srcId="{41F317C4-4589-436E-A7E5-8C0ACB5B06E3}" destId="{4A3DE06B-0461-4B8D-BF11-DD00546CA3AB}" srcOrd="3" destOrd="0" presId="urn:microsoft.com/office/officeart/2005/8/layout/list1"/>
    <dgm:cxn modelId="{B980AB94-DA97-4C6D-BCD4-FB3D03A1250C}" type="presParOf" srcId="{41F317C4-4589-436E-A7E5-8C0ACB5B06E3}" destId="{65E91301-FFF8-4C11-B400-BAE8691B0FD1}" srcOrd="4" destOrd="0" presId="urn:microsoft.com/office/officeart/2005/8/layout/list1"/>
    <dgm:cxn modelId="{ADEA0459-6358-4C0D-82C4-8CB0032EE57A}" type="presParOf" srcId="{65E91301-FFF8-4C11-B400-BAE8691B0FD1}" destId="{AF9E693A-D0BC-4A09-98DE-ECA4B46E9A31}" srcOrd="0" destOrd="0" presId="urn:microsoft.com/office/officeart/2005/8/layout/list1"/>
    <dgm:cxn modelId="{956ED2EA-971B-4717-AA8F-76125C334269}" type="presParOf" srcId="{65E91301-FFF8-4C11-B400-BAE8691B0FD1}" destId="{252642E4-F887-4A26-8699-58EFF32FF98B}" srcOrd="1" destOrd="0" presId="urn:microsoft.com/office/officeart/2005/8/layout/list1"/>
    <dgm:cxn modelId="{14A4A4EC-8076-43D5-B385-EAD83C415A33}" type="presParOf" srcId="{41F317C4-4589-436E-A7E5-8C0ACB5B06E3}" destId="{6EB07E7A-C0D1-4429-ACA7-BBB6149B76AF}" srcOrd="5" destOrd="0" presId="urn:microsoft.com/office/officeart/2005/8/layout/list1"/>
    <dgm:cxn modelId="{3B99ADA8-F786-4A35-BB86-9B91041469CE}" type="presParOf" srcId="{41F317C4-4589-436E-A7E5-8C0ACB5B06E3}" destId="{CA9F36E8-2A6A-4179-ACF6-82AFA8C2CED8}" srcOrd="6" destOrd="0" presId="urn:microsoft.com/office/officeart/2005/8/layout/list1"/>
    <dgm:cxn modelId="{3782CA1D-A7AD-4F81-923B-C358372808C5}" type="presParOf" srcId="{41F317C4-4589-436E-A7E5-8C0ACB5B06E3}" destId="{8261D605-D8D1-4FBB-900E-DD8976D6CE65}" srcOrd="7" destOrd="0" presId="urn:microsoft.com/office/officeart/2005/8/layout/list1"/>
    <dgm:cxn modelId="{8D623D07-2417-4C88-B0D9-7A5B4B42C924}" type="presParOf" srcId="{41F317C4-4589-436E-A7E5-8C0ACB5B06E3}" destId="{651A36E1-5EE4-489D-9668-562CC910E9D1}" srcOrd="8" destOrd="0" presId="urn:microsoft.com/office/officeart/2005/8/layout/list1"/>
    <dgm:cxn modelId="{DE10D21F-BE92-45AA-BC77-DA303FEED0AD}" type="presParOf" srcId="{651A36E1-5EE4-489D-9668-562CC910E9D1}" destId="{F7237E03-58F9-43DE-A515-576C310DD2C5}" srcOrd="0" destOrd="0" presId="urn:microsoft.com/office/officeart/2005/8/layout/list1"/>
    <dgm:cxn modelId="{991E7ABC-5D34-411F-846B-038B2F2208D8}" type="presParOf" srcId="{651A36E1-5EE4-489D-9668-562CC910E9D1}" destId="{AF6AD4BB-5D3F-42A9-B9C0-972B4E8E7AEB}" srcOrd="1" destOrd="0" presId="urn:microsoft.com/office/officeart/2005/8/layout/list1"/>
    <dgm:cxn modelId="{7F303E87-1270-4D48-8988-CEC139D0464F}" type="presParOf" srcId="{41F317C4-4589-436E-A7E5-8C0ACB5B06E3}" destId="{886B6E6C-DC9C-40BB-90A2-4553E3A3F10C}" srcOrd="9" destOrd="0" presId="urn:microsoft.com/office/officeart/2005/8/layout/list1"/>
    <dgm:cxn modelId="{A75ACD88-D527-470C-927B-9EDDA2B3D5C4}" type="presParOf" srcId="{41F317C4-4589-436E-A7E5-8C0ACB5B06E3}" destId="{875EBC4B-F45C-401A-AF6F-BDD9FF0F6B07}" srcOrd="10" destOrd="0" presId="urn:microsoft.com/office/officeart/2005/8/layout/list1"/>
    <dgm:cxn modelId="{B68034BF-2C60-4006-A72A-E7D38B0A48C1}" type="presParOf" srcId="{41F317C4-4589-436E-A7E5-8C0ACB5B06E3}" destId="{0323B47E-B647-4FAF-8ECD-4DEAF504364A}" srcOrd="11" destOrd="0" presId="urn:microsoft.com/office/officeart/2005/8/layout/list1"/>
    <dgm:cxn modelId="{FFFD5888-AFEA-4FB3-9396-4EF9C5EA7F55}" type="presParOf" srcId="{41F317C4-4589-436E-A7E5-8C0ACB5B06E3}" destId="{081BB9BF-38A9-4A3E-B986-8AE4A70080D9}" srcOrd="12" destOrd="0" presId="urn:microsoft.com/office/officeart/2005/8/layout/list1"/>
    <dgm:cxn modelId="{E08913AD-2726-4912-AC61-A17B66774283}" type="presParOf" srcId="{081BB9BF-38A9-4A3E-B986-8AE4A70080D9}" destId="{25908939-11F9-4D50-BC4B-9B1B655B9BD8}" srcOrd="0" destOrd="0" presId="urn:microsoft.com/office/officeart/2005/8/layout/list1"/>
    <dgm:cxn modelId="{EED27D47-9BEB-4782-B98F-BE7F5A8DB55B}" type="presParOf" srcId="{081BB9BF-38A9-4A3E-B986-8AE4A70080D9}" destId="{A422BD01-F82B-42E9-8AA2-221E819BA4E9}" srcOrd="1" destOrd="0" presId="urn:microsoft.com/office/officeart/2005/8/layout/list1"/>
    <dgm:cxn modelId="{EBB0BF42-6C1E-4B52-9D95-594E2780B9AE}" type="presParOf" srcId="{41F317C4-4589-436E-A7E5-8C0ACB5B06E3}" destId="{D6816923-DF20-40BA-B1C5-178EA341B74D}" srcOrd="13" destOrd="0" presId="urn:microsoft.com/office/officeart/2005/8/layout/list1"/>
    <dgm:cxn modelId="{BCE02B89-B265-4D08-B3B0-5C7F79DC0E1D}" type="presParOf" srcId="{41F317C4-4589-436E-A7E5-8C0ACB5B06E3}" destId="{51D9750E-8BF2-4C81-AA3E-4B57E5B3F6CC}" srcOrd="14" destOrd="0" presId="urn:microsoft.com/office/officeart/2005/8/layout/list1"/>
    <dgm:cxn modelId="{68DCAC26-0F43-46A6-92F4-FA9B4374B3E8}" type="presParOf" srcId="{41F317C4-4589-436E-A7E5-8C0ACB5B06E3}" destId="{315821E7-3070-49A8-B5EB-4142CD4FE269}" srcOrd="15" destOrd="0" presId="urn:microsoft.com/office/officeart/2005/8/layout/list1"/>
    <dgm:cxn modelId="{305C54D0-4826-4A95-98C9-1B824F6C49E6}" type="presParOf" srcId="{41F317C4-4589-436E-A7E5-8C0ACB5B06E3}" destId="{F9FF47FA-7822-4FAC-9E6E-993065853CD8}" srcOrd="16" destOrd="0" presId="urn:microsoft.com/office/officeart/2005/8/layout/list1"/>
    <dgm:cxn modelId="{95780882-EB33-4DBF-81EF-B52A3DD303AA}" type="presParOf" srcId="{F9FF47FA-7822-4FAC-9E6E-993065853CD8}" destId="{AF132CB2-3D50-4AD3-901F-9A220B498EC2}" srcOrd="0" destOrd="0" presId="urn:microsoft.com/office/officeart/2005/8/layout/list1"/>
    <dgm:cxn modelId="{85044FDD-768C-471A-8FA3-E5ED0322E4F2}" type="presParOf" srcId="{F9FF47FA-7822-4FAC-9E6E-993065853CD8}" destId="{D649A8FF-D709-41A9-82A7-2AE80FF94BCF}" srcOrd="1" destOrd="0" presId="urn:microsoft.com/office/officeart/2005/8/layout/list1"/>
    <dgm:cxn modelId="{1DB4D667-A9DE-4AD5-BB53-19EC69303C61}" type="presParOf" srcId="{41F317C4-4589-436E-A7E5-8C0ACB5B06E3}" destId="{4B5AABB6-3BF0-414A-914E-FE215AA8EE77}" srcOrd="17" destOrd="0" presId="urn:microsoft.com/office/officeart/2005/8/layout/list1"/>
    <dgm:cxn modelId="{4A0F8670-84FA-4E83-A7B9-734F47E6A9C2}" type="presParOf" srcId="{41F317C4-4589-436E-A7E5-8C0ACB5B06E3}" destId="{CD79F112-14FB-4141-B4D7-1B0D8B4E8E9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F2B1F-2FDC-4C01-A111-858F94DB8432}">
      <dsp:nvSpPr>
        <dsp:cNvPr id="0" name=""/>
        <dsp:cNvSpPr/>
      </dsp:nvSpPr>
      <dsp:spPr>
        <a:xfrm>
          <a:off x="0" y="438129"/>
          <a:ext cx="7416824" cy="1984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628" tIns="583184" rIns="57562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lidé začali podnikat a tvořit tak pracovní místa pro druhé a nebo pracovat nemuseli, protože byli finančně zajištěni</a:t>
          </a:r>
          <a:endParaRPr lang="cs-CZ" sz="2800" kern="1200" dirty="0"/>
        </a:p>
      </dsp:txBody>
      <dsp:txXfrm>
        <a:off x="0" y="438129"/>
        <a:ext cx="7416824" cy="1984500"/>
      </dsp:txXfrm>
    </dsp:sp>
    <dsp:sp modelId="{93127868-E0C3-4A0E-9651-C59448386DE3}">
      <dsp:nvSpPr>
        <dsp:cNvPr id="0" name=""/>
        <dsp:cNvSpPr/>
      </dsp:nvSpPr>
      <dsp:spPr>
        <a:xfrm>
          <a:off x="370841" y="24849"/>
          <a:ext cx="5191776" cy="82656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2"/>
              </a:solidFill>
            </a:rPr>
            <a:t>Nezaměstnanost dobrovolná</a:t>
          </a:r>
          <a:endParaRPr lang="cs-CZ" sz="2800" kern="1200" dirty="0">
            <a:solidFill>
              <a:schemeClr val="bg2"/>
            </a:solidFill>
          </a:endParaRPr>
        </a:p>
      </dsp:txBody>
      <dsp:txXfrm>
        <a:off x="411190" y="65198"/>
        <a:ext cx="5111078" cy="745862"/>
      </dsp:txXfrm>
    </dsp:sp>
    <dsp:sp modelId="{6D596B86-2F4C-41EE-9766-042BC179BDCA}">
      <dsp:nvSpPr>
        <dsp:cNvPr id="0" name=""/>
        <dsp:cNvSpPr/>
      </dsp:nvSpPr>
      <dsp:spPr>
        <a:xfrm>
          <a:off x="0" y="2987110"/>
          <a:ext cx="7416824" cy="2028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628" tIns="583184" rIns="57562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lidé byli z důvodu nadbytečnosti propuštěni, dostali odstupné</a:t>
          </a:r>
          <a:endParaRPr lang="cs-CZ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800" kern="1200" dirty="0"/>
        </a:p>
      </dsp:txBody>
      <dsp:txXfrm>
        <a:off x="0" y="2987110"/>
        <a:ext cx="7416824" cy="2028600"/>
      </dsp:txXfrm>
    </dsp:sp>
    <dsp:sp modelId="{B2043E0E-AFD6-40DA-9673-CEB6F4432AC8}">
      <dsp:nvSpPr>
        <dsp:cNvPr id="0" name=""/>
        <dsp:cNvSpPr/>
      </dsp:nvSpPr>
      <dsp:spPr>
        <a:xfrm>
          <a:off x="370841" y="2573829"/>
          <a:ext cx="5191776" cy="82656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bg2"/>
              </a:solidFill>
            </a:rPr>
            <a:t>Nezaměstnanost nedobrovolná</a:t>
          </a:r>
          <a:endParaRPr lang="cs-CZ" sz="2800" kern="1200" dirty="0">
            <a:solidFill>
              <a:schemeClr val="bg2"/>
            </a:solidFill>
          </a:endParaRPr>
        </a:p>
      </dsp:txBody>
      <dsp:txXfrm>
        <a:off x="411190" y="2614178"/>
        <a:ext cx="5111078" cy="745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D8C1B-B488-4EAD-A2FB-93E87D451043}">
      <dsp:nvSpPr>
        <dsp:cNvPr id="0" name=""/>
        <dsp:cNvSpPr/>
      </dsp:nvSpPr>
      <dsp:spPr>
        <a:xfrm>
          <a:off x="0" y="331035"/>
          <a:ext cx="7776864" cy="6378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312420" rIns="60357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500" kern="1200" dirty="0" smtClean="0">
              <a:solidFill>
                <a:schemeClr val="tx1"/>
              </a:solidFill>
            </a:rPr>
            <a:t>ztratím odbornost, když 2 roky nedělám</a:t>
          </a:r>
          <a:endParaRPr lang="cs-CZ" sz="1500" kern="1200" dirty="0"/>
        </a:p>
      </dsp:txBody>
      <dsp:txXfrm>
        <a:off x="0" y="331035"/>
        <a:ext cx="7776864" cy="637875"/>
      </dsp:txXfrm>
    </dsp:sp>
    <dsp:sp modelId="{03825DA1-7021-4D9E-ACCC-180A97526FC1}">
      <dsp:nvSpPr>
        <dsp:cNvPr id="0" name=""/>
        <dsp:cNvSpPr/>
      </dsp:nvSpPr>
      <dsp:spPr>
        <a:xfrm>
          <a:off x="388843" y="109632"/>
          <a:ext cx="5443804" cy="442800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1500" b="1" kern="1200" dirty="0" smtClean="0">
              <a:solidFill>
                <a:schemeClr val="bg2"/>
              </a:solidFill>
            </a:rPr>
            <a:t>Ztráta kvalifikace pracovníka</a:t>
          </a:r>
          <a:r>
            <a:rPr lang="cs-CZ" altLang="cs-CZ" sz="1500" kern="1200" dirty="0" smtClean="0">
              <a:solidFill>
                <a:schemeClr val="bg2"/>
              </a:solidFill>
            </a:rPr>
            <a:t> </a:t>
          </a:r>
          <a:endParaRPr lang="cs-CZ" sz="1500" kern="1200" dirty="0">
            <a:solidFill>
              <a:schemeClr val="bg2"/>
            </a:solidFill>
          </a:endParaRPr>
        </a:p>
      </dsp:txBody>
      <dsp:txXfrm>
        <a:off x="410459" y="131248"/>
        <a:ext cx="5400572" cy="399568"/>
      </dsp:txXfrm>
    </dsp:sp>
    <dsp:sp modelId="{CA9F36E8-2A6A-4179-ACF6-82AFA8C2CED8}">
      <dsp:nvSpPr>
        <dsp:cNvPr id="0" name=""/>
        <dsp:cNvSpPr/>
      </dsp:nvSpPr>
      <dsp:spPr>
        <a:xfrm>
          <a:off x="0" y="1271310"/>
          <a:ext cx="7776864" cy="6378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312420" rIns="60357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500" kern="1200" dirty="0" smtClean="0">
              <a:solidFill>
                <a:schemeClr val="tx1"/>
              </a:solidFill>
            </a:rPr>
            <a:t>lidé začínají krást</a:t>
          </a:r>
          <a:endParaRPr lang="cs-CZ" sz="1500" kern="1200" dirty="0"/>
        </a:p>
      </dsp:txBody>
      <dsp:txXfrm>
        <a:off x="0" y="1271310"/>
        <a:ext cx="7776864" cy="637875"/>
      </dsp:txXfrm>
    </dsp:sp>
    <dsp:sp modelId="{252642E4-F887-4A26-8699-58EFF32FF98B}">
      <dsp:nvSpPr>
        <dsp:cNvPr id="0" name=""/>
        <dsp:cNvSpPr/>
      </dsp:nvSpPr>
      <dsp:spPr>
        <a:xfrm>
          <a:off x="388843" y="1049907"/>
          <a:ext cx="5443804" cy="442800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1500" b="1" kern="1200" dirty="0" smtClean="0">
              <a:solidFill>
                <a:schemeClr val="bg2"/>
              </a:solidFill>
            </a:rPr>
            <a:t>Vyšší kriminalita</a:t>
          </a:r>
          <a:endParaRPr lang="cs-CZ" sz="1500" kern="1200" dirty="0">
            <a:solidFill>
              <a:schemeClr val="bg2"/>
            </a:solidFill>
          </a:endParaRPr>
        </a:p>
      </dsp:txBody>
      <dsp:txXfrm>
        <a:off x="410459" y="1071523"/>
        <a:ext cx="5400572" cy="399568"/>
      </dsp:txXfrm>
    </dsp:sp>
    <dsp:sp modelId="{875EBC4B-F45C-401A-AF6F-BDD9FF0F6B07}">
      <dsp:nvSpPr>
        <dsp:cNvPr id="0" name=""/>
        <dsp:cNvSpPr/>
      </dsp:nvSpPr>
      <dsp:spPr>
        <a:xfrm>
          <a:off x="0" y="2211585"/>
          <a:ext cx="7776864" cy="6378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312420" rIns="60357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500" kern="1200" dirty="0" smtClean="0">
              <a:solidFill>
                <a:schemeClr val="tx1"/>
              </a:solidFill>
            </a:rPr>
            <a:t>zhoršování</a:t>
          </a:r>
          <a:endParaRPr lang="cs-CZ" sz="1500" kern="1200" dirty="0"/>
        </a:p>
      </dsp:txBody>
      <dsp:txXfrm>
        <a:off x="0" y="2211585"/>
        <a:ext cx="7776864" cy="637875"/>
      </dsp:txXfrm>
    </dsp:sp>
    <dsp:sp modelId="{AF6AD4BB-5D3F-42A9-B9C0-972B4E8E7AEB}">
      <dsp:nvSpPr>
        <dsp:cNvPr id="0" name=""/>
        <dsp:cNvSpPr/>
      </dsp:nvSpPr>
      <dsp:spPr>
        <a:xfrm>
          <a:off x="388843" y="1990182"/>
          <a:ext cx="5443804" cy="442800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1500" b="1" kern="1200" dirty="0" smtClean="0">
              <a:solidFill>
                <a:schemeClr val="bg2"/>
              </a:solidFill>
            </a:rPr>
            <a:t>Degradace kvality práce</a:t>
          </a:r>
          <a:r>
            <a:rPr lang="cs-CZ" altLang="cs-CZ" sz="1500" kern="1200" dirty="0" smtClean="0">
              <a:solidFill>
                <a:schemeClr val="bg2"/>
              </a:solidFill>
            </a:rPr>
            <a:t> </a:t>
          </a:r>
          <a:endParaRPr lang="cs-CZ" sz="1500" kern="1200" dirty="0">
            <a:solidFill>
              <a:schemeClr val="bg2"/>
            </a:solidFill>
          </a:endParaRPr>
        </a:p>
      </dsp:txBody>
      <dsp:txXfrm>
        <a:off x="410459" y="2011798"/>
        <a:ext cx="5400572" cy="399568"/>
      </dsp:txXfrm>
    </dsp:sp>
    <dsp:sp modelId="{51D9750E-8BF2-4C81-AA3E-4B57E5B3F6CC}">
      <dsp:nvSpPr>
        <dsp:cNvPr id="0" name=""/>
        <dsp:cNvSpPr/>
      </dsp:nvSpPr>
      <dsp:spPr>
        <a:xfrm>
          <a:off x="0" y="3151860"/>
          <a:ext cx="7776864" cy="113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312420" rIns="60357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500" kern="1200" dirty="0" smtClean="0">
              <a:solidFill>
                <a:schemeClr val="tx1"/>
              </a:solidFill>
            </a:rPr>
            <a:t>myslí si, že není tak dobře odměňován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500" kern="1200" dirty="0" smtClean="0">
              <a:solidFill>
                <a:schemeClr val="tx1"/>
              </a:solidFill>
            </a:rPr>
            <a:t>kašle na práci 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500" kern="1200" dirty="0" smtClean="0">
              <a:solidFill>
                <a:schemeClr val="tx1"/>
              </a:solidFill>
            </a:rPr>
            <a:t>klesá produktivita</a:t>
          </a:r>
          <a:endParaRPr lang="cs-CZ" sz="1500" kern="1200" dirty="0"/>
        </a:p>
      </dsp:txBody>
      <dsp:txXfrm>
        <a:off x="0" y="3151860"/>
        <a:ext cx="7776864" cy="1134000"/>
      </dsp:txXfrm>
    </dsp:sp>
    <dsp:sp modelId="{A422BD01-F82B-42E9-8AA2-221E819BA4E9}">
      <dsp:nvSpPr>
        <dsp:cNvPr id="0" name=""/>
        <dsp:cNvSpPr/>
      </dsp:nvSpPr>
      <dsp:spPr>
        <a:xfrm>
          <a:off x="388843" y="2930457"/>
          <a:ext cx="5443804" cy="442800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1500" b="1" kern="1200" dirty="0" smtClean="0">
              <a:solidFill>
                <a:schemeClr val="bg2"/>
              </a:solidFill>
            </a:rPr>
            <a:t>Špatná produktivita práce při pocitu křivdy</a:t>
          </a:r>
          <a:r>
            <a:rPr lang="cs-CZ" altLang="cs-CZ" sz="1500" kern="1200" dirty="0" smtClean="0">
              <a:solidFill>
                <a:schemeClr val="bg2"/>
              </a:solidFill>
            </a:rPr>
            <a:t> </a:t>
          </a:r>
          <a:endParaRPr lang="cs-CZ" sz="1500" kern="1200" dirty="0">
            <a:solidFill>
              <a:schemeClr val="bg2"/>
            </a:solidFill>
          </a:endParaRPr>
        </a:p>
      </dsp:txBody>
      <dsp:txXfrm>
        <a:off x="410459" y="2952073"/>
        <a:ext cx="5400572" cy="399568"/>
      </dsp:txXfrm>
    </dsp:sp>
    <dsp:sp modelId="{CD79F112-14FB-4141-B4D7-1B0D8B4E8E91}">
      <dsp:nvSpPr>
        <dsp:cNvPr id="0" name=""/>
        <dsp:cNvSpPr/>
      </dsp:nvSpPr>
      <dsp:spPr>
        <a:xfrm>
          <a:off x="0" y="4588259"/>
          <a:ext cx="7776864" cy="6378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312420" rIns="603571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500" kern="1200" dirty="0" smtClean="0">
              <a:solidFill>
                <a:schemeClr val="tx1"/>
              </a:solidFill>
            </a:rPr>
            <a:t>(řidiči tramvají) myslí si, že stávkou něčeho docílí</a:t>
          </a:r>
          <a:endParaRPr lang="cs-CZ" sz="1500" kern="1200" dirty="0"/>
        </a:p>
      </dsp:txBody>
      <dsp:txXfrm>
        <a:off x="0" y="4588259"/>
        <a:ext cx="7776864" cy="637875"/>
      </dsp:txXfrm>
    </dsp:sp>
    <dsp:sp modelId="{D649A8FF-D709-41A9-82A7-2AE80FF94BCF}">
      <dsp:nvSpPr>
        <dsp:cNvPr id="0" name=""/>
        <dsp:cNvSpPr/>
      </dsp:nvSpPr>
      <dsp:spPr>
        <a:xfrm>
          <a:off x="388843" y="4366857"/>
          <a:ext cx="5443804" cy="442800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1500" b="1" kern="1200" dirty="0" smtClean="0">
              <a:solidFill>
                <a:schemeClr val="bg2"/>
              </a:solidFill>
            </a:rPr>
            <a:t>Stávky</a:t>
          </a:r>
          <a:endParaRPr lang="cs-CZ" sz="1500" kern="1200" dirty="0">
            <a:solidFill>
              <a:schemeClr val="bg2"/>
            </a:solidFill>
          </a:endParaRPr>
        </a:p>
      </dsp:txBody>
      <dsp:txXfrm>
        <a:off x="410459" y="4388473"/>
        <a:ext cx="5400572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141DDE-AB1A-4496-BC38-82BABB77EA5A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B004A3-8CC4-40DE-81B6-9A265D626B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55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0DF0F1-FEC6-41F4-8FEC-7C78CE29124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69FCDBC-1203-4E80-B0FB-E0F79880CC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289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27AA5D-2562-41C1-B729-DC5D02539645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E916E-162A-4BDF-B5C3-44C8211AFEEE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6F5D4-0F9D-4D78-BD21-E6042CB070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624471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16447-3211-4989-A236-EAE7E29EC4BE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333A0-DA92-4852-8AC8-E24C9D6DF2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354383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0717-C014-4BC6-8370-E9C0C05E47F3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8D524-340B-47B9-BC9F-7C019CBEEE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17691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D7392-282A-4FBF-8418-44BDAA8B0C58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C826D-71B5-482C-9713-5B61F104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530160"/>
      </p:ext>
    </p:extLst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4F64B-1C39-47D9-AE7D-5D0BE1204C97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2A69D-A058-485C-856D-DE78370A8B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512945"/>
      </p:ext>
    </p:extLst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2ED4-8DD4-4AC1-8EAD-32A4D665FB82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E3BCA-C1B1-4F76-B15E-FCF1B1999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262372"/>
      </p:ext>
    </p:extLst>
  </p:cSld>
  <p:clrMapOvr>
    <a:masterClrMapping/>
  </p:clrMapOvr>
  <p:transition spd="slow"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2C225-24E9-4E20-97A4-374441EECA11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B4606-8743-4FE9-AC49-75FAE76E51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183370"/>
      </p:ext>
    </p:extLst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3E88-10C5-47DE-B911-282BEF7457B0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87E68-7C8F-4762-A671-D6207B1632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109958"/>
      </p:ext>
    </p:extLst>
  </p:cSld>
  <p:clrMapOvr>
    <a:masterClrMapping/>
  </p:clrMapOvr>
  <p:transition spd="slow"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8DAB-475D-47C9-A2E5-D2A9E6AA7C00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F23F4-0E3B-4C7E-86D4-2C9590FAA6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354872"/>
      </p:ext>
    </p:extLst>
  </p:cSld>
  <p:clrMapOvr>
    <a:masterClrMapping/>
  </p:clrMapOvr>
  <p:transition spd="slow">
    <p:wheel spokes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37FBF-80D3-47FF-9CB7-F97AF377C8F8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97E9F-76CA-45B7-AF80-382AD03F1F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881873"/>
      </p:ext>
    </p:extLst>
  </p:cSld>
  <p:clrMapOvr>
    <a:masterClrMapping/>
  </p:clrMapOvr>
  <p:transition spd="slow">
    <p:wheel spokes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05AEB-04FE-4867-B2BA-93CA8F9781B8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97370-0D36-437A-8194-414D5DC628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459509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D9C0E-2987-42F6-87E0-2F42B5051CD8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92EF2-4E56-4BA6-9C25-6DDA677E82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353117"/>
      </p:ext>
    </p:extLst>
  </p:cSld>
  <p:clrMapOvr>
    <a:masterClrMapping/>
  </p:clrMapOvr>
  <p:transition spd="slow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84065-9892-4D43-BDC7-07DE374DBEE6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2276-B5BC-4F38-97B4-57B49AD31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896357"/>
      </p:ext>
    </p:extLst>
  </p:cSld>
  <p:clrMapOvr>
    <a:masterClrMapping/>
  </p:clrMapOvr>
  <p:transition spd="slow">
    <p:wheel spokes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81F55-1EB5-40C0-AF29-A0AEEA562F9E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F62C-ADFF-4E0B-80AA-4813F18212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745607"/>
      </p:ext>
    </p:extLst>
  </p:cSld>
  <p:clrMapOvr>
    <a:masterClrMapping/>
  </p:clrMapOvr>
  <p:transition spd="slow">
    <p:wheel spokes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7898E-73EF-4432-B8A7-4BF092132095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7A48-DD97-49D2-B0B7-A3FE24591E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375671"/>
      </p:ext>
    </p:extLst>
  </p:cSld>
  <p:clrMapOvr>
    <a:masterClrMapping/>
  </p:clrMapOvr>
  <p:transition spd="slow">
    <p:wheel spokes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461C-2C2F-4CCA-B361-8EDEDADAA99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1DE0B-1FCF-47E3-A666-D508CF5C7C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836770"/>
      </p:ext>
    </p:extLst>
  </p:cSld>
  <p:clrMapOvr>
    <a:masterClrMapping/>
  </p:clrMapOvr>
  <p:transition spd="slow">
    <p:wheel spokes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50C3C-8530-4A68-8B40-C8D28C69104F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1365E-5473-418F-87F4-56DA2B7283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078203"/>
      </p:ext>
    </p:extLst>
  </p:cSld>
  <p:clrMapOvr>
    <a:masterClrMapping/>
  </p:clrMapOvr>
  <p:transition spd="slow">
    <p:wheel spokes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29DC-3049-4962-AFA3-038EEA84034A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385E7-23E1-480E-8CDF-FC70FDC36E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12302"/>
      </p:ext>
    </p:extLst>
  </p:cSld>
  <p:clrMapOvr>
    <a:masterClrMapping/>
  </p:clrMapOvr>
  <p:transition spd="slow">
    <p:wheel spokes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74FE4-21B7-4908-8C79-98BB6346E855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A8F91-4843-4B9A-BEAB-19E609278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923988"/>
      </p:ext>
    </p:extLst>
  </p:cSld>
  <p:clrMapOvr>
    <a:masterClrMapping/>
  </p:clrMapOvr>
  <p:transition spd="slow">
    <p:wheel spokes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59331-0AAF-4D0D-8576-2EE696BF0311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C1F72-9D3D-45CF-8D47-4076E0CA03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878449"/>
      </p:ext>
    </p:extLst>
  </p:cSld>
  <p:clrMapOvr>
    <a:masterClrMapping/>
  </p:clrMapOvr>
  <p:transition spd="slow">
    <p:wheel spokes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FAD5-C4CA-4062-9B70-6971885E5C49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131EA-AFCF-4C6A-BC8C-CBE1E454EB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410352"/>
      </p:ext>
    </p:extLst>
  </p:cSld>
  <p:clrMapOvr>
    <a:masterClrMapping/>
  </p:clrMapOvr>
  <p:transition spd="slow">
    <p:wheel spokes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E80A4-86BC-4EAA-87DE-02E0A7F90EE2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2DFEA-9191-4A12-87CD-1E66ADE3C4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6683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1C827-3948-4FCE-94CA-63A803F0FA7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647FF-B095-4E45-9A90-424368C1B3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944591"/>
      </p:ext>
    </p:extLst>
  </p:cSld>
  <p:clrMapOvr>
    <a:masterClrMapping/>
  </p:clrMapOvr>
  <p:transition spd="slow">
    <p:wheel spokes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4CAF2-F3BA-470B-ABAF-027D3CA3840C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4091E-ABC2-424A-B5AB-8E4D5D6F4F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531845"/>
      </p:ext>
    </p:extLst>
  </p:cSld>
  <p:clrMapOvr>
    <a:masterClrMapping/>
  </p:clrMapOvr>
  <p:transition spd="slow">
    <p:wheel spokes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3939-8D79-40A2-BC2F-12BE515CF673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4FDC5-82FB-4F8F-B70D-0AB7C6935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865332"/>
      </p:ext>
    </p:extLst>
  </p:cSld>
  <p:clrMapOvr>
    <a:masterClrMapping/>
  </p:clrMapOvr>
  <p:transition spd="slow">
    <p:wheel spokes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16B85-9C69-4EE9-A082-63A9C7E70DBA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630BA-3E61-4F5E-A052-24E82634CE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615032"/>
      </p:ext>
    </p:extLst>
  </p:cSld>
  <p:clrMapOvr>
    <a:masterClrMapping/>
  </p:clrMapOvr>
  <p:transition spd="slow">
    <p:wheel spokes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89CB-F7AE-4ED1-9350-0C66143A9551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A3D5-DDD0-437D-A55A-E1333EA42D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44854"/>
      </p:ext>
    </p:extLst>
  </p:cSld>
  <p:clrMapOvr>
    <a:masterClrMapping/>
  </p:clrMapOvr>
  <p:transition spd="slow">
    <p:wheel spokes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82C35-C770-415A-A55D-C750094CA989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C594A-4AF0-4E73-B905-65A34C8643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017234"/>
      </p:ext>
    </p:extLst>
  </p:cSld>
  <p:clrMapOvr>
    <a:masterClrMapping/>
  </p:clrMapOvr>
  <p:transition spd="slow">
    <p:wheel spokes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C4684-9877-4873-A024-DE30AE12E75F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5D979-891E-432E-8324-A18ADCD8B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429156"/>
      </p:ext>
    </p:extLst>
  </p:cSld>
  <p:clrMapOvr>
    <a:masterClrMapping/>
  </p:clrMapOvr>
  <p:transition spd="slow">
    <p:wheel spokes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ECFF-E290-4FB1-8907-EF5680B29AD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BE86-DD92-48D8-A67D-AD9AB84217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599171"/>
      </p:ext>
    </p:extLst>
  </p:cSld>
  <p:clrMapOvr>
    <a:masterClrMapping/>
  </p:clrMapOvr>
  <p:transition spd="slow">
    <p:wheel spokes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44517-8C74-4E94-8E15-7F01F6D7FDEA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51E7E-0625-49D0-9FFD-F0A379CAD7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423567"/>
      </p:ext>
    </p:extLst>
  </p:cSld>
  <p:clrMapOvr>
    <a:masterClrMapping/>
  </p:clrMapOvr>
  <p:transition spd="slow">
    <p:wheel spokes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B554B-3121-484D-90D4-4F2045FC432E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D19E-D766-4B46-B3E3-9050CC3F8B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616588"/>
      </p:ext>
    </p:extLst>
  </p:cSld>
  <p:clrMapOvr>
    <a:masterClrMapping/>
  </p:clrMapOvr>
  <p:transition spd="slow">
    <p:wheel spokes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3214D-90B0-4BA0-BB69-430EAEA2EC95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1AFD-4967-46BF-A448-9F071FE2F4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251839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1E5E3-9EF6-474C-9617-B1DC750D7366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514D0-941E-46DE-8683-D2B74C9AC8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857351"/>
      </p:ext>
    </p:extLst>
  </p:cSld>
  <p:clrMapOvr>
    <a:masterClrMapping/>
  </p:clrMapOvr>
  <p:transition spd="slow">
    <p:wheel spokes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8592-6028-4FFE-A99A-B546F6E0D81E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119B-B305-4C56-9184-5D8C3FF46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907578"/>
      </p:ext>
    </p:extLst>
  </p:cSld>
  <p:clrMapOvr>
    <a:masterClrMapping/>
  </p:clrMapOvr>
  <p:transition spd="slow">
    <p:wheel spokes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3BC2-56FC-42B6-9723-36B8D109F082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893D-8D3E-45E3-88DE-DEE69DCC21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593885"/>
      </p:ext>
    </p:extLst>
  </p:cSld>
  <p:clrMapOvr>
    <a:masterClrMapping/>
  </p:clrMapOvr>
  <p:transition spd="slow">
    <p:wheel spokes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5663-4476-425D-9227-1687132564F7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59B5D-F1E6-425D-A1BC-6F1A0F84BA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255431"/>
      </p:ext>
    </p:extLst>
  </p:cSld>
  <p:clrMapOvr>
    <a:masterClrMapping/>
  </p:clrMapOvr>
  <p:transition spd="slow">
    <p:wheel spokes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DEF5-B103-4154-9690-197A738D5A4E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A1A1-7497-4CC3-A41B-508BCD06BE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007544"/>
      </p:ext>
    </p:extLst>
  </p:cSld>
  <p:clrMapOvr>
    <a:masterClrMapping/>
  </p:clrMapOvr>
  <p:transition spd="slow">
    <p:wheel spokes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A3410-7A49-4B00-AC8E-61ED12AD6D10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22BD7-A364-4D00-A2F5-DCAD0983A4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592381"/>
      </p:ext>
    </p:extLst>
  </p:cSld>
  <p:clrMapOvr>
    <a:masterClrMapping/>
  </p:clrMapOvr>
  <p:transition spd="slow">
    <p:wheel spokes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05D6-8719-4864-9861-356E20421026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1BC22-213A-4A01-AB3F-B52E4168B7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739953"/>
      </p:ext>
    </p:extLst>
  </p:cSld>
  <p:clrMapOvr>
    <a:masterClrMapping/>
  </p:clrMapOvr>
  <p:transition spd="slow">
    <p:wheel spokes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DF530-7AAC-4684-B82A-4CB6336970D7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01F9E-A7F9-4EB5-9AE9-18F43D5B5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453360"/>
      </p:ext>
    </p:extLst>
  </p:cSld>
  <p:clrMapOvr>
    <a:masterClrMapping/>
  </p:clrMapOvr>
  <p:transition spd="slow">
    <p:wheel spokes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9E47F-6D8C-4B4F-8026-DFE85F536D64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7447-3570-4FF9-8269-C1D298909D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824892"/>
      </p:ext>
    </p:extLst>
  </p:cSld>
  <p:clrMapOvr>
    <a:masterClrMapping/>
  </p:clrMapOvr>
  <p:transition spd="slow">
    <p:wheel spokes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CEDC-4675-42B2-B62A-D4E994B5D8DD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74680-8054-41F9-96C5-6DA0B9F7CF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575069"/>
      </p:ext>
    </p:extLst>
  </p:cSld>
  <p:clrMapOvr>
    <a:masterClrMapping/>
  </p:clrMapOvr>
  <p:transition spd="slow">
    <p:wheel spokes="1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DE00-2492-445D-AF1D-26067D60CB52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8C36-6A86-4BF1-8E75-BF3EB63778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709551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57CBF-83A1-47B1-8AD9-A5D73765A8F9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07D7E-758E-406D-A2D6-0E94621824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971387"/>
      </p:ext>
    </p:extLst>
  </p:cSld>
  <p:clrMapOvr>
    <a:masterClrMapping/>
  </p:clrMapOvr>
  <p:transition spd="slow">
    <p:wheel spokes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A7ACB-B501-47CA-ADC7-266ECFE6E43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51B9-5474-4F79-BA8E-41E3AF710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346163"/>
      </p:ext>
    </p:extLst>
  </p:cSld>
  <p:clrMapOvr>
    <a:masterClrMapping/>
  </p:clrMapOvr>
  <p:transition spd="slow">
    <p:wheel spokes="1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27103-7112-4855-96E5-C907CD24A631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E086F-9F9D-4731-B201-248A9A00A6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397657"/>
      </p:ext>
    </p:extLst>
  </p:cSld>
  <p:clrMapOvr>
    <a:masterClrMapping/>
  </p:clrMapOvr>
  <p:transition spd="slow">
    <p:wheel spokes="1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38BC-F6E6-4546-B1B7-409FF294AE23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3D3CB-EA81-4C4A-985C-38BA6C4EDB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11220"/>
      </p:ext>
    </p:extLst>
  </p:cSld>
  <p:clrMapOvr>
    <a:masterClrMapping/>
  </p:clrMapOvr>
  <p:transition spd="slow">
    <p:wheel spokes="1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46AE9-1351-4F16-8C17-CE3DB03543C7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B0E0F-621B-42C0-B002-FA0CFBEEC6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318617"/>
      </p:ext>
    </p:extLst>
  </p:cSld>
  <p:clrMapOvr>
    <a:masterClrMapping/>
  </p:clrMapOvr>
  <p:transition spd="slow">
    <p:wheel spokes="1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DD3C-6CE1-41CC-8B97-527CD78AAD39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0CE3-3013-4D24-B770-DC8E26A024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260133"/>
      </p:ext>
    </p:extLst>
  </p:cSld>
  <p:clrMapOvr>
    <a:masterClrMapping/>
  </p:clrMapOvr>
  <p:transition spd="slow">
    <p:wheel spokes="1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A9A2E-3B0B-4BC4-A13E-0CE9E5DAAB1D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F680C-C318-4496-8ED8-773736CC34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577211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05B69-4C7A-4270-8EB6-DFC547C7F5AC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672E1-0903-48E2-91A7-429421DC38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415023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E6EF-D17A-47E4-81E0-561D03B4AD76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A3C1-8768-4E9D-ACDA-945C38A1D0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419015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4539F-9042-4A52-8112-1A1C3F5884C2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8A11-0C25-43DA-B049-8A87357384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692204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0504-38B1-48B1-BCC7-CC58DD51FFD5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0DEB3-FBB9-479A-81A3-522899F78C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101298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9A5BFFE-3C30-4CE3-B732-519927C3D350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900A21-FB56-4B8B-956A-4C90B41F43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wheel spokes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00AF48-4FAD-47CD-8764-13328EE3B418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249FAD-C865-4817-81CD-0183470C48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ransition spd="slow">
    <p:wheel spokes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E14FA5-CB75-413A-9FC3-15BC94DC7AA7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5A34E96-6293-4CE1-AC75-A4CCAC501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ransition spd="slow">
    <p:wheel spokes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09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2B33EC-F4D3-410E-BB91-D3A5D3F58964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3ECD9F0-471F-4400-A91D-96460D8811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10BD64-69E1-4962-A201-9214675FDF0C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A5893D-1916-44C1-8306-6673D3BA80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3" y="5157788"/>
            <a:ext cx="5756275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4" r="4430" b="3265"/>
          <a:stretch>
            <a:fillRect/>
          </a:stretch>
        </p:blipFill>
        <p:spPr bwMode="auto">
          <a:xfrm>
            <a:off x="323850" y="93663"/>
            <a:ext cx="207327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809625" y="6437313"/>
            <a:ext cx="752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lang="cs-CZ" altLang="cs-CZ" sz="24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875" y="295275"/>
            <a:ext cx="6105525" cy="339725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o., Holandská 2531, 272 01 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11188" y="1473200"/>
          <a:ext cx="8050212" cy="301783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75"/>
                <a:gridCol w="5961937"/>
              </a:tblGrid>
              <a:tr h="335315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VY_32_INOVACE_EKO-17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99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EKONOMIE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99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NEZAMĚSTNANOST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EKONOMIE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– 4. / všechny obory studia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Bc.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Jitka Maršálková / 2.10.2013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Žáci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pochopí základní principy a náležitosti </a:t>
                      </a:r>
                      <a:r>
                        <a:rPr lang="cs-CZ" sz="12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trhu práce 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 </a:t>
                      </a:r>
                      <a:r>
                        <a:rPr lang="cs-CZ" sz="12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je určena k výuce a samostudiu.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mtClean="0"/>
              <a:t>Jak stát řeší nezaměstnanost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4000" b="1" dirty="0" smtClean="0"/>
              <a:t>Úřad práce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zde se hlásí uchazeči o zaměstnání</a:t>
            </a: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je to státní instituce</a:t>
            </a: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snaží se jim tu najít vhodnou práci</a:t>
            </a: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člověk se zaregistruje, dostane kartu, že je nezaměstnaný a dostane dávku</a:t>
            </a: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snaží se snížit nezaměstnanost</a:t>
            </a: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lidé se mají do 3 dnů přihlásit na úřad práce      </a:t>
            </a: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absolventi nemají nárok na dávku pouze po jednom roce práce</a:t>
            </a: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v nezaměstnanosti první tři měsíce 50 % platu, druhé tři měsíce 40 % z předchozího platu</a:t>
            </a: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v době rekvalifikace (přeměna) nebo při přípravě na VŠ pobírá 60 %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 </a:t>
            </a:r>
            <a:endParaRPr lang="cs-CZ" i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algn="l" eaLnBrk="1" hangingPunct="1"/>
            <a:r>
              <a:rPr lang="cs-CZ" altLang="cs-CZ" sz="4000" smtClean="0"/>
              <a:t>Možnosti snížení nezaměstnanosti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600200"/>
            <a:ext cx="8496300" cy="4997450"/>
          </a:xfrm>
        </p:spPr>
        <p:txBody>
          <a:bodyPr/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cs-CZ" sz="2600" b="1" dirty="0" smtClean="0"/>
              <a:t>snížení daní</a:t>
            </a:r>
            <a:endParaRPr lang="cs-CZ" sz="2600" dirty="0" smtClean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cs-CZ" sz="2600" b="1" dirty="0" smtClean="0"/>
              <a:t>zkrácení </a:t>
            </a:r>
            <a:r>
              <a:rPr lang="cs-CZ" sz="2600" b="1" dirty="0"/>
              <a:t>pracovní </a:t>
            </a:r>
            <a:r>
              <a:rPr lang="cs-CZ" sz="2600" b="1" dirty="0" smtClean="0"/>
              <a:t>doby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např. dva lidé na </a:t>
            </a:r>
            <a:r>
              <a:rPr lang="cs-CZ" sz="2000" dirty="0" smtClean="0"/>
              <a:t>4</a:t>
            </a:r>
            <a:endParaRPr lang="cs-CZ" sz="2400" dirty="0" smtClean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cs-CZ" sz="2600" b="1" dirty="0" smtClean="0"/>
              <a:t>podpora </a:t>
            </a:r>
            <a:r>
              <a:rPr lang="cs-CZ" sz="2600" b="1" dirty="0"/>
              <a:t>pro vytvoření nových </a:t>
            </a:r>
            <a:r>
              <a:rPr lang="cs-CZ" sz="2600" b="1" dirty="0" smtClean="0"/>
              <a:t>míst</a:t>
            </a:r>
            <a:endParaRPr lang="cs-CZ" sz="2600" dirty="0" smtClean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cs-CZ" sz="2600" b="1" dirty="0" smtClean="0"/>
              <a:t>rekvalifikace </a:t>
            </a:r>
            <a:r>
              <a:rPr lang="cs-CZ" sz="2600" dirty="0" smtClean="0"/>
              <a:t>         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pracovník díky ní získá nové zkušenosti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přihlíží se ke zdravotnímu stavu a předešlým schopnostem pracovníka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 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i="1" dirty="0" smtClean="0"/>
              <a:t>Přirozená </a:t>
            </a:r>
            <a:r>
              <a:rPr lang="cs-CZ" sz="2400" i="1" dirty="0"/>
              <a:t>míra nezaměstnanosti nastává tehdy pokud se </a:t>
            </a:r>
            <a:r>
              <a:rPr lang="cs-CZ" sz="2400" i="1" dirty="0" smtClean="0"/>
              <a:t>počet pracovních </a:t>
            </a:r>
            <a:r>
              <a:rPr lang="cs-CZ" sz="2400" i="1" dirty="0"/>
              <a:t>míst rovná počtu uchazečů u práci</a:t>
            </a:r>
          </a:p>
          <a:p>
            <a:pPr eaLnBrk="1" hangingPunct="1">
              <a:defRPr/>
            </a:pPr>
            <a:endParaRPr lang="cs-CZ" sz="2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mtClean="0"/>
              <a:t>Otázky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idx="1"/>
          </p:nvPr>
        </p:nvSpPr>
        <p:spPr>
          <a:xfrm>
            <a:off x="539750" y="1773238"/>
            <a:ext cx="8229600" cy="4525962"/>
          </a:xfrm>
        </p:spPr>
        <p:txBody>
          <a:bodyPr/>
          <a:lstStyle/>
          <a:p>
            <a:pPr eaLnBrk="1" hangingPunct="1"/>
            <a:r>
              <a:rPr lang="cs-CZ" altLang="cs-CZ" smtClean="0"/>
              <a:t>Dopady nezaměstnanosti ?</a:t>
            </a:r>
          </a:p>
          <a:p>
            <a:pPr eaLnBrk="1" hangingPunct="1"/>
            <a:r>
              <a:rPr lang="cs-CZ" altLang="cs-CZ" smtClean="0"/>
              <a:t>Úřad práce ?</a:t>
            </a:r>
          </a:p>
          <a:p>
            <a:pPr eaLnBrk="1" hangingPunct="1"/>
            <a:r>
              <a:rPr lang="cs-CZ" altLang="cs-CZ" smtClean="0"/>
              <a:t>Typy nezaměstnanosti ?</a:t>
            </a:r>
          </a:p>
          <a:p>
            <a:pPr eaLnBrk="1" hangingPunct="1"/>
            <a:r>
              <a:rPr lang="cs-CZ" altLang="cs-CZ" smtClean="0"/>
              <a:t>Řešení nezaměstnanosti ?</a:t>
            </a:r>
          </a:p>
        </p:txBody>
      </p:sp>
      <p:pic>
        <p:nvPicPr>
          <p:cNvPr id="5" name="Picture 4" descr="C:\Users\Mirka\AppData\Local\Microsoft\Windows\Temporary Internet Files\Content.IE5\W0UYDJLF\MC90044141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071563"/>
            <a:ext cx="187166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mtClean="0"/>
              <a:t>Odpovědi na otázky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idx="1"/>
          </p:nvPr>
        </p:nvSpPr>
        <p:spPr>
          <a:xfrm>
            <a:off x="539750" y="1773238"/>
            <a:ext cx="8229600" cy="4525962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altLang="cs-CZ" smtClean="0"/>
              <a:t>Klesá životní úroveň, snižují se příjmy obyvatelstva, zvýšení výdajů ze státního rozpočtu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altLang="cs-CZ" smtClean="0"/>
              <a:t>Státní instituce, má na starost nezaměstnané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altLang="cs-CZ" smtClean="0"/>
              <a:t>Frikční, Strukturální, Cyklická, Sezónní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altLang="cs-CZ" smtClean="0"/>
              <a:t>Vytvoření nových pracovních míst, rekvalifikace, daňové úlevy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3" y="5157788"/>
            <a:ext cx="5756275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84213" y="4591050"/>
            <a:ext cx="7848600" cy="493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cs-CZ" altLang="cs-CZ" sz="1400"/>
              <a:t>Materiály jsou určeny pro bezplatné používání pro potřeby výuky a vzdělávání na všech typech škol a školských zařízení. Jakékoli další využití podléhá autorskému zákonu.</a:t>
            </a:r>
            <a:endParaRPr lang="cs-CZ" altLang="cs-CZ" sz="2000">
              <a:latin typeface="Arial" charset="0"/>
            </a:endParaRPr>
          </a:p>
        </p:txBody>
      </p:sp>
      <p:sp>
        <p:nvSpPr>
          <p:cNvPr id="1946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Použité zdroje</a:t>
            </a:r>
          </a:p>
        </p:txBody>
      </p:sp>
      <p:sp>
        <p:nvSpPr>
          <p:cNvPr id="19461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302418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200" smtClean="0"/>
              <a:t>ŠVARCOVÁ, Jena a kol. </a:t>
            </a:r>
            <a:r>
              <a:rPr lang="cs-CZ" altLang="cs-CZ" sz="1200" i="1" dirty="0" smtClean="0"/>
              <a:t>Ekonomie Stručný přehled teorie praxe aktuálně a v souvislostech</a:t>
            </a:r>
            <a:r>
              <a:rPr lang="cs-CZ" altLang="cs-CZ" sz="1200" dirty="0" smtClean="0"/>
              <a:t>. Zlín: CEED, 2007, ISBN 80-903433-4-1.</a:t>
            </a:r>
          </a:p>
          <a:p>
            <a:pPr eaLnBrk="1" hangingPunct="1"/>
            <a:endParaRPr lang="cs-CZ" altLang="cs-CZ" sz="1200" dirty="0" smtClean="0"/>
          </a:p>
          <a:p>
            <a:pPr eaLnBrk="1" hangingPunct="1"/>
            <a:endParaRPr lang="cs-CZ" altLang="cs-CZ" sz="1400" dirty="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mtClean="0"/>
              <a:t>Nezaměstnanost</a:t>
            </a:r>
          </a:p>
        </p:txBody>
      </p:sp>
      <p:sp>
        <p:nvSpPr>
          <p:cNvPr id="8194" name="Zástupný symbol pro text 2"/>
          <p:cNvSpPr>
            <a:spLocks noGrp="1"/>
          </p:cNvSpPr>
          <p:nvPr>
            <p:ph idx="1"/>
          </p:nvPr>
        </p:nvSpPr>
        <p:spPr>
          <a:xfrm>
            <a:off x="323850" y="1196975"/>
            <a:ext cx="8229600" cy="51831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sz="2000" smtClean="0"/>
              <a:t> </a:t>
            </a:r>
          </a:p>
          <a:p>
            <a:pPr eaLnBrk="1" hangingPunct="1">
              <a:buFont typeface="Calibri" pitchFamily="34" charset="0"/>
              <a:buChar char="–"/>
            </a:pPr>
            <a:r>
              <a:rPr lang="cs-CZ" altLang="cs-CZ" sz="2400" smtClean="0"/>
              <a:t>vzniká po roce 1989, protože do té doby museli mít všichni práci ze zákona </a:t>
            </a:r>
            <a:br>
              <a:rPr lang="cs-CZ" altLang="cs-CZ" sz="2400" smtClean="0"/>
            </a:br>
            <a:r>
              <a:rPr lang="cs-CZ" altLang="cs-CZ" sz="2400" i="1" smtClean="0"/>
              <a:t>(kdo nepracoval, byl označen jako příživník - soudně trestán)</a:t>
            </a:r>
          </a:p>
          <a:p>
            <a:pPr eaLnBrk="1" hangingPunct="1">
              <a:buFont typeface="Calibri" pitchFamily="34" charset="0"/>
              <a:buChar char="–"/>
            </a:pPr>
            <a:r>
              <a:rPr lang="cs-CZ" altLang="cs-CZ" sz="2400" smtClean="0"/>
              <a:t>po revoluci se začalo restituoval a zjistilo se, že v podnicích je spousta lidí zcela zbytečných, </a:t>
            </a:r>
          </a:p>
          <a:p>
            <a:pPr eaLnBrk="1" hangingPunct="1">
              <a:buFont typeface="Calibri" pitchFamily="34" charset="0"/>
              <a:buChar char="–"/>
            </a:pPr>
            <a:r>
              <a:rPr lang="cs-CZ" altLang="cs-CZ" sz="2400" smtClean="0"/>
              <a:t>tak se začalo propouštět</a:t>
            </a:r>
          </a:p>
          <a:p>
            <a:pPr eaLnBrk="1" hangingPunct="1">
              <a:buFont typeface="Calibri" pitchFamily="34" charset="0"/>
              <a:buChar char="–"/>
            </a:pPr>
            <a:r>
              <a:rPr lang="cs-CZ" altLang="cs-CZ" sz="2400" smtClean="0"/>
              <a:t>rozpadla se RVHP, a tak najednou nebylo ani kam vyvážet zboží</a:t>
            </a:r>
          </a:p>
          <a:p>
            <a:pPr eaLnBrk="1" hangingPunct="1">
              <a:buFont typeface="Calibri" pitchFamily="34" charset="0"/>
              <a:buChar char="–"/>
            </a:pPr>
            <a:r>
              <a:rPr lang="cs-CZ" altLang="cs-CZ" sz="2400" smtClean="0"/>
              <a:t>V tomto momentě se nezaměstnanost rozdělila na dvě části :</a:t>
            </a:r>
          </a:p>
        </p:txBody>
      </p:sp>
      <p:pic>
        <p:nvPicPr>
          <p:cNvPr id="8195" name="Picture 3" descr="C:\Users\Mirka\AppData\Local\Microsoft\Windows\Temporary Internet Files\Content.IE5\VAPY96N3\MC9000787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13" y="3141663"/>
            <a:ext cx="757237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827584" y="548680"/>
          <a:ext cx="741682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2073275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TYPY NEZAMĚSTNANOSTÍ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z="3600" smtClean="0"/>
              <a:t>1) Frikční</a:t>
            </a:r>
            <a:r>
              <a:rPr lang="cs-CZ" altLang="cs-CZ" smtClean="0"/>
              <a:t/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2" name="Zástupný symbol pro text 2"/>
          <p:cNvSpPr>
            <a:spLocks noGrp="1"/>
          </p:cNvSpPr>
          <p:nvPr>
            <p:ph idx="1"/>
          </p:nvPr>
        </p:nvSpPr>
        <p:spPr>
          <a:xfrm>
            <a:off x="395288" y="21336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je to normální jev</a:t>
            </a:r>
          </a:p>
          <a:p>
            <a:pPr eaLnBrk="1" hangingPunct="1"/>
            <a:r>
              <a:rPr lang="cs-CZ" altLang="cs-CZ" sz="2600" smtClean="0"/>
              <a:t>reaguje na nabídku a poptávku pracovních míst</a:t>
            </a:r>
          </a:p>
          <a:p>
            <a:pPr eaLnBrk="1" hangingPunct="1"/>
            <a:r>
              <a:rPr lang="cs-CZ" altLang="cs-CZ" sz="2600" smtClean="0"/>
              <a:t>vyjadřuje plynulé přecházení pracovníků z jednoho místa na druhé a vzniká např. při skončení studia, při změně bydliště</a:t>
            </a:r>
          </a:p>
          <a:p>
            <a:pPr eaLnBrk="1" hangingPunct="1"/>
            <a:r>
              <a:rPr lang="cs-CZ" altLang="cs-CZ" sz="2600" smtClean="0"/>
              <a:t>nedá se odstranit a je trvalá</a:t>
            </a:r>
          </a:p>
          <a:p>
            <a:pPr eaLnBrk="1" hangingPunct="1"/>
            <a:r>
              <a:rPr lang="cs-CZ" altLang="cs-CZ" sz="2600" smtClean="0"/>
              <a:t>může trvat 1 - 6 měsíců</a:t>
            </a:r>
          </a:p>
          <a:p>
            <a:pPr eaLnBrk="1" hangingPunct="1"/>
            <a:r>
              <a:rPr lang="cs-CZ" altLang="cs-CZ" sz="2600" smtClean="0"/>
              <a:t>v některé firmě nejsou spokojeni a tento jev je pro tržní ekonomiku pozitivní (realizace zákona nabídky a poptávky )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3"/>
          <p:cNvSpPr>
            <a:spLocks noGrp="1"/>
          </p:cNvSpPr>
          <p:nvPr>
            <p:ph type="title"/>
          </p:nvPr>
        </p:nvSpPr>
        <p:spPr>
          <a:xfrm>
            <a:off x="468313" y="125413"/>
            <a:ext cx="8229600" cy="1358900"/>
          </a:xfrm>
        </p:spPr>
        <p:txBody>
          <a:bodyPr/>
          <a:lstStyle/>
          <a:p>
            <a:pPr algn="l" eaLnBrk="1" hangingPunct="1"/>
            <a:r>
              <a:rPr lang="cs-CZ" altLang="cs-CZ" sz="3600" smtClean="0"/>
              <a:t>2) Strukturální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040312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je vyvolána změnou ve struktuře národního hospodářství</a:t>
            </a:r>
          </a:p>
          <a:p>
            <a:pPr eaLnBrk="1" hangingPunct="1"/>
            <a:r>
              <a:rPr lang="cs-CZ" altLang="cs-CZ" sz="2600" smtClean="0"/>
              <a:t>vytváří velké problémy tam, kde je postiženo celé odvětví výroby, dostávají se do útlumu (Poldi Kladno, doly Kladno)</a:t>
            </a:r>
          </a:p>
          <a:p>
            <a:pPr eaLnBrk="1" hangingPunct="1"/>
            <a:r>
              <a:rPr lang="cs-CZ" altLang="cs-CZ" sz="2600" smtClean="0"/>
              <a:t>má dopad na celé město či region</a:t>
            </a:r>
          </a:p>
          <a:p>
            <a:pPr eaLnBrk="1" hangingPunct="1"/>
            <a:r>
              <a:rPr lang="cs-CZ" altLang="cs-CZ" sz="2600" smtClean="0"/>
              <a:t>vzniká problém s rekvalifikací pracovníků</a:t>
            </a:r>
          </a:p>
          <a:p>
            <a:pPr eaLnBrk="1" hangingPunct="1"/>
            <a:r>
              <a:rPr lang="cs-CZ" altLang="cs-CZ" sz="2600" smtClean="0"/>
              <a:t>trvá 6 - 12 měsíců</a:t>
            </a:r>
          </a:p>
          <a:p>
            <a:pPr eaLnBrk="1" hangingPunct="1"/>
            <a:r>
              <a:rPr lang="cs-CZ" altLang="cs-CZ" sz="2600" smtClean="0"/>
              <a:t>klesá životní úroveň, podnikatelé vytvářejí menší zisky</a:t>
            </a:r>
          </a:p>
          <a:p>
            <a:pPr eaLnBrk="1" hangingPunct="1"/>
            <a:r>
              <a:rPr lang="cs-CZ" altLang="cs-CZ" sz="2600" smtClean="0"/>
              <a:t>OSSZ, soc. dávky</a:t>
            </a:r>
          </a:p>
          <a:p>
            <a:pPr eaLnBrk="1" hangingPunct="1"/>
            <a:endParaRPr lang="cs-CZ" altLang="cs-CZ" sz="260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altLang="cs-CZ" sz="3600" smtClean="0"/>
              <a:t>3) Cyklická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objevuje se v hospodářském cyklu recese</a:t>
            </a:r>
          </a:p>
          <a:p>
            <a:pPr eaLnBrk="1" hangingPunct="1"/>
            <a:r>
              <a:rPr lang="cs-CZ" altLang="cs-CZ" sz="2600" smtClean="0"/>
              <a:t>nezaměstnanost stoupá o 1 % a HDP klesá o 2 %</a:t>
            </a:r>
          </a:p>
          <a:p>
            <a:pPr eaLnBrk="1" hangingPunct="1"/>
            <a:r>
              <a:rPr lang="cs-CZ" altLang="cs-CZ" sz="2600" smtClean="0"/>
              <a:t>na trhu práce dochází ke snižování mzdy, cena práce klesá</a:t>
            </a:r>
          </a:p>
          <a:p>
            <a:pPr eaLnBrk="1" hangingPunct="1"/>
            <a:r>
              <a:rPr lang="cs-CZ" altLang="cs-CZ" sz="2600" smtClean="0"/>
              <a:t>vzniká v důsledku recese či deprese</a:t>
            </a:r>
          </a:p>
          <a:p>
            <a:pPr eaLnBrk="1" hangingPunct="1"/>
            <a:r>
              <a:rPr lang="cs-CZ" altLang="cs-CZ" sz="2600" smtClean="0"/>
              <a:t>může vést k vysokým ekonomickým ztrátám a má závažné důsledky</a:t>
            </a:r>
          </a:p>
          <a:p>
            <a:pPr eaLnBrk="1" hangingPunct="1"/>
            <a:r>
              <a:rPr lang="cs-CZ" altLang="cs-CZ" sz="2600" smtClean="0"/>
              <a:t>trvá déle než 12 měsíců</a:t>
            </a:r>
          </a:p>
        </p:txBody>
      </p:sp>
      <p:pic>
        <p:nvPicPr>
          <p:cNvPr id="10243" name="Picture 3" descr="C:\Users\Mirka\AppData\Local\Microsoft\Windows\Temporary Internet Files\Content.IE5\CGZSS6HV\MC9003539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635500"/>
            <a:ext cx="150653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374062" cy="1143000"/>
          </a:xfrm>
        </p:spPr>
        <p:txBody>
          <a:bodyPr/>
          <a:lstStyle/>
          <a:p>
            <a:pPr algn="l" eaLnBrk="1" hangingPunct="1"/>
            <a:r>
              <a:rPr lang="cs-CZ" altLang="cs-CZ" sz="3200" smtClean="0"/>
              <a:t>V současné době se setkáváme s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476250"/>
            <a:ext cx="8301038" cy="61928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cs-CZ" sz="3600" dirty="0" smtClean="0"/>
          </a:p>
          <a:p>
            <a:pPr eaLnBrk="1" hangingPunct="1">
              <a:buFont typeface="+mj-lt"/>
              <a:buAutoNum type="alphaLcParenR"/>
              <a:defRPr/>
            </a:pPr>
            <a:r>
              <a:rPr lang="cs-CZ" sz="2400" b="1" dirty="0">
                <a:solidFill>
                  <a:srgbClr val="0070C0"/>
                </a:solidFill>
              </a:rPr>
              <a:t>S</a:t>
            </a:r>
            <a:r>
              <a:rPr lang="cs-CZ" sz="2400" b="1" dirty="0" smtClean="0">
                <a:solidFill>
                  <a:srgbClr val="0070C0"/>
                </a:solidFill>
              </a:rPr>
              <a:t>ezónní nezaměstnanost</a:t>
            </a:r>
            <a:endParaRPr lang="cs-CZ" sz="2000" b="1" dirty="0" smtClean="0">
              <a:solidFill>
                <a:srgbClr val="0070C0"/>
              </a:solidFill>
            </a:endParaRPr>
          </a:p>
          <a:p>
            <a:pPr marL="622300" eaLnBrk="1" hangingPunct="1">
              <a:defRPr/>
            </a:pPr>
            <a:r>
              <a:rPr lang="cs-CZ" sz="1800" dirty="0" smtClean="0"/>
              <a:t>zemědělci pracují převážně v letních měsících, dále pak zednické profese a brigády v zahradních restauracích</a:t>
            </a:r>
          </a:p>
          <a:p>
            <a:pPr marL="622300" eaLnBrk="1" hangingPunct="1">
              <a:defRPr/>
            </a:pPr>
            <a:r>
              <a:rPr lang="cs-CZ" sz="1800" dirty="0" smtClean="0"/>
              <a:t>v létě v zahraničních střediscích, po skončení sezóny - nezaměstnanost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1600" dirty="0" smtClean="0"/>
          </a:p>
          <a:p>
            <a:pPr eaLnBrk="1" hangingPunct="1">
              <a:buFont typeface="+mj-lt"/>
              <a:buAutoNum type="alphaLcParenR" startAt="2"/>
              <a:defRPr/>
            </a:pPr>
            <a:r>
              <a:rPr lang="cs-CZ" sz="2400" b="1" dirty="0" smtClean="0">
                <a:solidFill>
                  <a:srgbClr val="0070C0"/>
                </a:solidFill>
              </a:rPr>
              <a:t>Ekonomicky aktivní obyvatelstvo</a:t>
            </a:r>
          </a:p>
          <a:p>
            <a:pPr marL="622300" eaLnBrk="1" hangingPunct="1">
              <a:defRPr/>
            </a:pPr>
            <a:r>
              <a:rPr lang="cs-CZ" sz="1800" dirty="0" smtClean="0"/>
              <a:t>jsou to všichni ti, kteří aktivně pracují nebo si aktivně práci hledají</a:t>
            </a:r>
          </a:p>
          <a:p>
            <a:pPr marL="622300" eaLnBrk="1" hangingPunct="1">
              <a:defRPr/>
            </a:pPr>
            <a:r>
              <a:rPr lang="cs-CZ" sz="1800" dirty="0" smtClean="0"/>
              <a:t>jsou to lidé nad 18 let</a:t>
            </a:r>
          </a:p>
          <a:p>
            <a:pPr marL="279400" indent="0" eaLnBrk="1" hangingPunct="1">
              <a:buFont typeface="Arial" charset="0"/>
              <a:buNone/>
              <a:defRPr/>
            </a:pPr>
            <a:r>
              <a:rPr lang="cs-CZ" sz="1600" dirty="0" smtClean="0"/>
              <a:t> </a:t>
            </a:r>
          </a:p>
          <a:p>
            <a:pPr eaLnBrk="1" hangingPunct="1">
              <a:buFont typeface="+mj-lt"/>
              <a:buAutoNum type="alphaLcParenR" startAt="3"/>
              <a:defRPr/>
            </a:pPr>
            <a:r>
              <a:rPr lang="cs-CZ" sz="2400" b="1" dirty="0" smtClean="0">
                <a:solidFill>
                  <a:srgbClr val="0070C0"/>
                </a:solidFill>
              </a:rPr>
              <a:t>Ekonomicky neaktivní obyvatelé</a:t>
            </a:r>
          </a:p>
          <a:p>
            <a:pPr marL="622300" eaLnBrk="1" hangingPunct="1">
              <a:defRPr/>
            </a:pPr>
            <a:r>
              <a:rPr lang="cs-CZ" sz="1800" dirty="0" smtClean="0"/>
              <a:t>lidé, kteří nepracují ani si práci nehledají</a:t>
            </a:r>
          </a:p>
          <a:p>
            <a:pPr eaLnBrk="1" hangingPunct="1">
              <a:defRPr/>
            </a:pPr>
            <a:endParaRPr lang="cs-CZ" sz="16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000" b="1" dirty="0" smtClean="0">
                <a:solidFill>
                  <a:srgbClr val="0070C0"/>
                </a:solidFill>
              </a:rPr>
              <a:t>Příčiny nezaměstnanosti</a:t>
            </a:r>
            <a:r>
              <a:rPr lang="cs-CZ" sz="1800" b="1" dirty="0" smtClean="0">
                <a:solidFill>
                  <a:srgbClr val="0070C0"/>
                </a:solidFill>
              </a:rPr>
              <a:t>:</a:t>
            </a:r>
          </a:p>
          <a:p>
            <a:pPr marL="622300" eaLnBrk="1" hangingPunct="1">
              <a:defRPr/>
            </a:pPr>
            <a:r>
              <a:rPr lang="cs-CZ" sz="1800" dirty="0" smtClean="0"/>
              <a:t>nízké mzdy (raději budu na soc. podpoře), zrušení podniků, krach podniků, nedostatečná odbornost (lidé zjistí, že na práci, kterou chtějí dělat nemají kvalifikaci)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250825" y="58738"/>
            <a:ext cx="8229600" cy="10668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Důsledky nezaměstnanosti</a:t>
            </a:r>
          </a:p>
        </p:txBody>
      </p:sp>
      <p:sp>
        <p:nvSpPr>
          <p:cNvPr id="11266" name="Zástupný symbol pro text 2"/>
          <p:cNvSpPr>
            <a:spLocks noGrp="1"/>
          </p:cNvSpPr>
          <p:nvPr>
            <p:ph idx="1"/>
          </p:nvPr>
        </p:nvSpPr>
        <p:spPr>
          <a:xfrm>
            <a:off x="430213" y="1412875"/>
            <a:ext cx="8229600" cy="47847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sz="180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cs-CZ" sz="1800" smtClean="0"/>
          </a:p>
        </p:txBody>
      </p:sp>
      <p:graphicFrame>
        <p:nvGraphicFramePr>
          <p:cNvPr id="3" name="Diagram 2"/>
          <p:cNvGraphicFramePr/>
          <p:nvPr/>
        </p:nvGraphicFramePr>
        <p:xfrm>
          <a:off x="467544" y="1124744"/>
          <a:ext cx="777686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7" name="Picture 3" descr="C:\Users\Mirka\AppData\Local\Microsoft\Windows\Temporary Internet Files\Content.IE5\2AYM8EWF\MC900056835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652963"/>
            <a:ext cx="1446213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mtClean="0"/>
              <a:t>Sociální dopad nezaměstnanosti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má dopad na ekonomiku daného státu, podpora jde ze státního rozpočtu</a:t>
            </a:r>
          </a:p>
          <a:p>
            <a:pPr eaLnBrk="1" hangingPunct="1"/>
            <a:r>
              <a:rPr lang="cs-CZ" altLang="cs-CZ" sz="2600" smtClean="0"/>
              <a:t>ovlivňuje život jednotlivých lidí</a:t>
            </a:r>
          </a:p>
          <a:p>
            <a:pPr eaLnBrk="1" hangingPunct="1"/>
            <a:r>
              <a:rPr lang="cs-CZ" altLang="cs-CZ" sz="2600" smtClean="0"/>
              <a:t>snižuje peněžní prostředky domácností</a:t>
            </a:r>
          </a:p>
          <a:p>
            <a:pPr eaLnBrk="1" hangingPunct="1"/>
            <a:r>
              <a:rPr lang="cs-CZ" altLang="cs-CZ" sz="2600" smtClean="0"/>
              <a:t>zhoršuje psychickou a fyzickou kondici</a:t>
            </a:r>
          </a:p>
          <a:p>
            <a:pPr eaLnBrk="1" hangingPunct="1"/>
            <a:r>
              <a:rPr lang="cs-CZ" altLang="cs-CZ" sz="2600" smtClean="0"/>
              <a:t>může způsobit větší výskyt srdečních chorob, alkoholismu a kriminality</a:t>
            </a:r>
          </a:p>
          <a:p>
            <a:pPr eaLnBrk="1" hangingPunct="1"/>
            <a:endParaRPr lang="cs-CZ" altLang="cs-CZ" sz="260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Motiv1">
  <a:themeElements>
    <a:clrScheme name="Vlastní 4">
      <a:dk1>
        <a:sysClr val="windowText" lastClr="000000"/>
      </a:dk1>
      <a:lt1>
        <a:srgbClr val="92D05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157</TotalTime>
  <Words>658</Words>
  <Application>Microsoft Office PowerPoint</Application>
  <PresentationFormat>Předvádění na obrazovce (4:3)</PresentationFormat>
  <Paragraphs>126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Times New Roman</vt:lpstr>
      <vt:lpstr>Wingdings 2</vt:lpstr>
      <vt:lpstr>Motiv sady Office</vt:lpstr>
      <vt:lpstr>Motiv1</vt:lpstr>
      <vt:lpstr>1_Motiv sady Office</vt:lpstr>
      <vt:lpstr>1_Motiv1</vt:lpstr>
      <vt:lpstr>2_Motiv sady Office</vt:lpstr>
      <vt:lpstr>Prezentace aplikace PowerPoint</vt:lpstr>
      <vt:lpstr>Nezaměstnanost</vt:lpstr>
      <vt:lpstr>Prezentace aplikace PowerPoint</vt:lpstr>
      <vt:lpstr>TYPY NEZAMĚSTNANOSTÍ  1) Frikční </vt:lpstr>
      <vt:lpstr>2) Strukturální</vt:lpstr>
      <vt:lpstr>3) Cyklická</vt:lpstr>
      <vt:lpstr>V současné době se setkáváme s pojmy</vt:lpstr>
      <vt:lpstr>Důsledky nezaměstnanosti</vt:lpstr>
      <vt:lpstr>Sociální dopad nezaměstnanosti</vt:lpstr>
      <vt:lpstr>Jak stát řeší nezaměstnanost</vt:lpstr>
      <vt:lpstr>Možnosti snížení nezaměstnanosti</vt:lpstr>
      <vt:lpstr>Otázky</vt:lpstr>
      <vt:lpstr>Odpovědi na otázky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Jitka Maršálková</dc:creator>
  <cp:lastModifiedBy>Martin Štorek</cp:lastModifiedBy>
  <cp:revision>28</cp:revision>
  <dcterms:created xsi:type="dcterms:W3CDTF">2012-04-24T13:40:37Z</dcterms:created>
  <dcterms:modified xsi:type="dcterms:W3CDTF">2014-06-30T13:05:44Z</dcterms:modified>
</cp:coreProperties>
</file>