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43C120-423A-4421-8086-7D36E540AFA4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19A143-7C82-4D61-A420-44108FF7698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0061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76465"/>
              </p:ext>
            </p:extLst>
          </p:nvPr>
        </p:nvGraphicFramePr>
        <p:xfrm>
          <a:off x="1043609" y="1473200"/>
          <a:ext cx="7617999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32248"/>
                <a:gridCol w="5385751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VY_22_INOVACE_ANJ-GRAMATIKA-16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ANJ-GRAMATIKA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Minulý  čas průběhový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Anglický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1.-4. / všechny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obory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Monika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Vaidlová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/ 14.3.2013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se seznámí s  minulým časem průběhovým, jeho tvořením a užitím.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 k 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Přeložte tyto věty.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dělali, když se to stalo 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doing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happened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Ještě snídala, když zavolal.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he </a:t>
            </a:r>
            <a:r>
              <a:rPr lang="cs-CZ" dirty="0" err="1" smtClean="0"/>
              <a:t>phoned</a:t>
            </a:r>
            <a:r>
              <a:rPr lang="cs-CZ" dirty="0" smtClean="0"/>
              <a:t>/</a:t>
            </a:r>
            <a:r>
              <a:rPr lang="cs-CZ" dirty="0" err="1" smtClean="0"/>
              <a:t>rang</a:t>
            </a:r>
            <a:r>
              <a:rPr lang="cs-CZ" dirty="0" smtClean="0"/>
              <a:t>/</a:t>
            </a:r>
            <a:r>
              <a:rPr lang="cs-CZ" dirty="0" err="1" smtClean="0"/>
              <a:t>called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Tomáš si četl noviny a Zuzka mluvila s kamarádkou.</a:t>
            </a:r>
          </a:p>
          <a:p>
            <a:r>
              <a:rPr lang="cs-CZ" dirty="0" smtClean="0"/>
              <a:t>Tom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his </a:t>
            </a:r>
            <a:r>
              <a:rPr lang="cs-CZ" smtClean="0"/>
              <a:t>newspaper</a:t>
            </a:r>
            <a:r>
              <a:rPr lang="cs-CZ" dirty="0" smtClean="0"/>
              <a:t> and Susan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talking</a:t>
            </a:r>
            <a:r>
              <a:rPr lang="cs-CZ" dirty="0" smtClean="0"/>
              <a:t> to a </a:t>
            </a:r>
            <a:r>
              <a:rPr lang="cs-CZ" dirty="0" err="1" smtClean="0"/>
              <a:t>friend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8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5616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302433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400" dirty="0"/>
              <a:t>GNARLY, </a:t>
            </a:r>
            <a:r>
              <a:rPr lang="cs-CZ" sz="1400" dirty="0" err="1"/>
              <a:t>Craig</a:t>
            </a:r>
            <a:r>
              <a:rPr lang="cs-CZ" sz="1400" dirty="0"/>
              <a:t>. </a:t>
            </a:r>
            <a:r>
              <a:rPr lang="cs-CZ" sz="1400" i="1" dirty="0"/>
              <a:t>en.wikipedia.org</a:t>
            </a:r>
            <a:r>
              <a:rPr lang="cs-CZ" sz="1400" dirty="0"/>
              <a:t> [online]. [cit. 18.1.2013]. Dostupný na WWW: http://en.wikipedia.org/wiki/File:Studying.jpg </a:t>
            </a:r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0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Minulý čas průběhový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3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TVOŘENÍ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pomocí minulého času slovesa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/>
              <a:t> a tvaru –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 významového slovesa</a:t>
            </a:r>
          </a:p>
          <a:p>
            <a:endParaRPr lang="cs-CZ" dirty="0"/>
          </a:p>
          <a:p>
            <a:r>
              <a:rPr lang="cs-CZ" dirty="0" err="1" smtClean="0"/>
              <a:t>She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 her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holiday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Celé prázdniny pomáhala svým rodičům.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/>
              <a:t> </a:t>
            </a:r>
            <a:r>
              <a:rPr lang="cs-CZ" dirty="0" err="1" smtClean="0"/>
              <a:t>look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Hledali ty knihy včera celý den.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8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UŽITÍ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Klademe důraz na </a:t>
            </a:r>
            <a:r>
              <a:rPr lang="cs-CZ" dirty="0" smtClean="0">
                <a:solidFill>
                  <a:srgbClr val="FF0000"/>
                </a:solidFill>
              </a:rPr>
              <a:t>trvání</a:t>
            </a:r>
            <a:r>
              <a:rPr lang="cs-CZ" dirty="0" smtClean="0"/>
              <a:t> minulého ukončeného děje.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playing</a:t>
            </a:r>
            <a:r>
              <a:rPr lang="cs-CZ" dirty="0" smtClean="0"/>
              <a:t> PC </a:t>
            </a:r>
            <a:r>
              <a:rPr lang="cs-CZ" dirty="0" err="1" smtClean="0"/>
              <a:t>games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Při vyjádření </a:t>
            </a:r>
            <a:r>
              <a:rPr lang="cs-CZ" dirty="0" smtClean="0">
                <a:solidFill>
                  <a:srgbClr val="FF0000"/>
                </a:solidFill>
              </a:rPr>
              <a:t>dvou paralelních dějů</a:t>
            </a:r>
            <a:r>
              <a:rPr lang="cs-CZ" dirty="0" smtClean="0"/>
              <a:t> probíhajících </a:t>
            </a:r>
            <a:r>
              <a:rPr lang="cs-CZ" dirty="0" smtClean="0">
                <a:solidFill>
                  <a:srgbClr val="FF0000"/>
                </a:solidFill>
              </a:rPr>
              <a:t>současně</a:t>
            </a:r>
            <a:r>
              <a:rPr lang="cs-CZ" dirty="0" smtClean="0"/>
              <a:t> a</a:t>
            </a:r>
            <a:r>
              <a:rPr lang="cs-CZ" dirty="0" smtClean="0">
                <a:solidFill>
                  <a:srgbClr val="FF0000"/>
                </a:solidFill>
              </a:rPr>
              <a:t> stejně dlouho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watching</a:t>
            </a:r>
            <a:r>
              <a:rPr lang="cs-CZ" dirty="0" smtClean="0"/>
              <a:t> TV and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.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233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vyjádření děje probíhajícího </a:t>
            </a:r>
            <a:r>
              <a:rPr lang="cs-CZ" dirty="0">
                <a:solidFill>
                  <a:srgbClr val="FF0000"/>
                </a:solidFill>
              </a:rPr>
              <a:t>v určitém okamžiku v minulosti</a:t>
            </a:r>
            <a:r>
              <a:rPr lang="cs-CZ" dirty="0"/>
              <a:t>.</a:t>
            </a:r>
          </a:p>
          <a:p>
            <a:r>
              <a:rPr lang="cs-CZ" dirty="0"/>
              <a:t>At </a:t>
            </a:r>
            <a:r>
              <a:rPr lang="cs-CZ" dirty="0" err="1"/>
              <a:t>nine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watching</a:t>
            </a:r>
            <a:r>
              <a:rPr lang="cs-CZ" dirty="0"/>
              <a:t> TV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Pro děj </a:t>
            </a:r>
            <a:r>
              <a:rPr lang="cs-CZ" dirty="0" smtClean="0">
                <a:solidFill>
                  <a:srgbClr val="FF0000"/>
                </a:solidFill>
              </a:rPr>
              <a:t>tvořící pozadí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FF0000"/>
                </a:solidFill>
              </a:rPr>
              <a:t>rámec</a:t>
            </a:r>
            <a:r>
              <a:rPr lang="cs-CZ" dirty="0" smtClean="0"/>
              <a:t> pro druhý, krátce trvající děj, vyjádřený minulým časem prostým.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came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preparing</a:t>
            </a:r>
            <a:r>
              <a:rPr lang="cs-CZ" dirty="0" smtClean="0"/>
              <a:t> </a:t>
            </a:r>
            <a:r>
              <a:rPr lang="cs-CZ" dirty="0" err="1" smtClean="0"/>
              <a:t>supper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0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OTÁZKA A ZÁPOR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cook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…?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…?</a:t>
            </a:r>
          </a:p>
          <a:p>
            <a:endParaRPr lang="cs-CZ" dirty="0"/>
          </a:p>
          <a:p>
            <a:r>
              <a:rPr lang="cs-CZ" dirty="0" smtClean="0"/>
              <a:t>ZÁPOR</a:t>
            </a:r>
          </a:p>
          <a:p>
            <a:r>
              <a:rPr lang="cs-CZ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>
                <a:solidFill>
                  <a:srgbClr val="FF0000"/>
                </a:solidFill>
              </a:rPr>
              <a:t> not</a:t>
            </a:r>
            <a:r>
              <a:rPr lang="cs-CZ" dirty="0" smtClean="0"/>
              <a:t> ( </a:t>
            </a:r>
            <a:r>
              <a:rPr lang="cs-CZ" dirty="0" err="1" smtClean="0">
                <a:solidFill>
                  <a:srgbClr val="FF0000"/>
                </a:solidFill>
              </a:rPr>
              <a:t>wasn´t</a:t>
            </a:r>
            <a:r>
              <a:rPr lang="cs-CZ" dirty="0" smtClean="0"/>
              <a:t> ) </a:t>
            </a:r>
            <a:r>
              <a:rPr lang="cs-CZ" dirty="0" err="1" smtClean="0"/>
              <a:t>play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……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>
                <a:solidFill>
                  <a:srgbClr val="FF0000"/>
                </a:solidFill>
              </a:rPr>
              <a:t> not</a:t>
            </a:r>
            <a:r>
              <a:rPr lang="cs-CZ" dirty="0" smtClean="0"/>
              <a:t> ( </a:t>
            </a:r>
            <a:r>
              <a:rPr lang="cs-CZ" dirty="0" err="1" smtClean="0">
                <a:solidFill>
                  <a:srgbClr val="FF0000"/>
                </a:solidFill>
              </a:rPr>
              <a:t>weren´t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) </a:t>
            </a:r>
            <a:r>
              <a:rPr lang="cs-CZ" dirty="0" err="1" smtClean="0"/>
              <a:t>speak</a:t>
            </a:r>
            <a:r>
              <a:rPr lang="cs-CZ" dirty="0" err="1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624736" cy="49685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Vytvořte věty v minulém čase průběhovém.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Tom/</a:t>
            </a:r>
            <a:r>
              <a:rPr lang="cs-CZ" dirty="0" err="1" smtClean="0"/>
              <a:t>try</a:t>
            </a:r>
            <a:r>
              <a:rPr lang="cs-CZ" dirty="0" smtClean="0"/>
              <a:t>/do/his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Tom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trying</a:t>
            </a:r>
            <a:r>
              <a:rPr lang="cs-CZ" dirty="0" smtClean="0"/>
              <a:t> to do his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John/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SMS/his </a:t>
            </a:r>
            <a:r>
              <a:rPr lang="cs-CZ" dirty="0" err="1" smtClean="0"/>
              <a:t>girlfriend</a:t>
            </a:r>
            <a:endParaRPr lang="cs-CZ" dirty="0" smtClean="0"/>
          </a:p>
          <a:p>
            <a:r>
              <a:rPr lang="cs-CZ" dirty="0" smtClean="0"/>
              <a:t>John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SMS to his </a:t>
            </a:r>
            <a:r>
              <a:rPr lang="cs-CZ" dirty="0" err="1" smtClean="0"/>
              <a:t>girlfriend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/play/</a:t>
            </a:r>
            <a:r>
              <a:rPr lang="cs-CZ" dirty="0" err="1" smtClean="0"/>
              <a:t>cards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14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Přeložte obsah závorky, užijte min. č. průběhový.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……………………(dívat se na TV, někdo)?</a:t>
            </a:r>
          </a:p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anyone</a:t>
            </a:r>
            <a:r>
              <a:rPr lang="cs-CZ" dirty="0" smtClean="0"/>
              <a:t> </a:t>
            </a:r>
            <a:r>
              <a:rPr lang="cs-CZ" dirty="0" err="1" smtClean="0"/>
              <a:t>watching</a:t>
            </a:r>
            <a:r>
              <a:rPr lang="cs-CZ" dirty="0" smtClean="0"/>
              <a:t> TV?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………………(hledat, ona) </a:t>
            </a:r>
            <a:r>
              <a:rPr lang="cs-CZ" dirty="0" err="1" smtClean="0"/>
              <a:t>them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…………(netěšit se) to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weren´t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forward to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………….(cítit se, on)?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he feeling?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49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475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Prezentace aplikace PowerPoint</vt:lpstr>
      <vt:lpstr>Minulý čas průběhový</vt:lpstr>
      <vt:lpstr>TVOŘENÍ</vt:lpstr>
      <vt:lpstr>UŽITÍ</vt:lpstr>
      <vt:lpstr>Prezentace aplikace PowerPoint</vt:lpstr>
      <vt:lpstr>OTÁZKA A ZÁPOR</vt:lpstr>
      <vt:lpstr>Procvičení</vt:lpstr>
      <vt:lpstr>Vytvořte věty v minulém čase průběhovém.</vt:lpstr>
      <vt:lpstr>Přeložte obsah závorky, užijte min. č. průběhový.</vt:lpstr>
      <vt:lpstr>Přeložte tyto věty.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Vaidlová</dc:creator>
  <cp:lastModifiedBy>Martin Štorek</cp:lastModifiedBy>
  <cp:revision>18</cp:revision>
  <dcterms:created xsi:type="dcterms:W3CDTF">2013-03-14T07:19:19Z</dcterms:created>
  <dcterms:modified xsi:type="dcterms:W3CDTF">2013-07-03T09:59:44Z</dcterms:modified>
</cp:coreProperties>
</file>