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6" r:id="rId3"/>
    <p:sldId id="26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9" r:id="rId13"/>
    <p:sldId id="269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94E9F-5BB9-431F-9A6B-BAD9670CEC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A1F4B-E5CA-4847-B56A-09A45ECAB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66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555D4-AD3A-4599-9274-89E61EDB94B2}" type="datetime1">
              <a:rPr lang="cs-CZ" smtClean="0"/>
              <a:t>1.12.2013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EE18D-C5DC-4525-BBAB-CCEC2876A3BB}" type="datetime1">
              <a:rPr lang="cs-CZ" smtClean="0"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689AE-41B2-4476-9E99-031DD3A38264}" type="datetime1">
              <a:rPr lang="cs-CZ" smtClean="0"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D54A3-4BFC-441F-A8A6-6366F509633B}" type="datetime1">
              <a:rPr lang="cs-CZ" smtClean="0"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C9E27-9A04-46B8-8153-30E25D86BAA5}" type="datetime1">
              <a:rPr lang="cs-CZ" smtClean="0"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F744C-AD70-4FE7-9F11-82CC4136CF8E}" type="datetime1">
              <a:rPr lang="cs-CZ" smtClean="0"/>
              <a:t>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9753E-8C98-4342-BAF1-BB5D30198B7A}" type="datetime1">
              <a:rPr lang="cs-CZ" smtClean="0"/>
              <a:t>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7EBC2-A9FB-4395-897F-DA424D279263}" type="datetime1">
              <a:rPr lang="cs-CZ" smtClean="0"/>
              <a:t>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448D4-1EA7-41FB-BCF0-5B0838D4A89C}" type="datetime1">
              <a:rPr lang="cs-CZ" smtClean="0"/>
              <a:t>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E8DC8-509F-427B-ABBE-9D3547551544}" type="datetime1">
              <a:rPr lang="cs-CZ" smtClean="0"/>
              <a:t>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0C3D2-9211-48CB-BCF5-9F087EE47AAE}" type="datetime1">
              <a:rPr lang="cs-CZ" smtClean="0"/>
              <a:t>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98038C-846E-4E70-946C-AAE009E7E0C7}" type="datetime1">
              <a:rPr lang="cs-CZ" smtClean="0"/>
              <a:t>1.12.2013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0608CB-8A45-4E26-BEEE-899C929135DB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69" y="4869160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1043768" y="169966"/>
            <a:ext cx="1440000" cy="810762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69424"/>
              </p:ext>
            </p:extLst>
          </p:nvPr>
        </p:nvGraphicFramePr>
        <p:xfrm>
          <a:off x="1187623" y="1473200"/>
          <a:ext cx="7473985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77069"/>
                <a:gridCol w="53969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VY_22_INOVACE_ANJ-GRAMATIKA-12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ANJ - GRAMATIKA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SOME, ANY, NO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Anglický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jazyk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2. / všechny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obory studia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Monika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Vaidlová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/ 12.11.2013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se seznámí s užitím a překladem </a:t>
                      </a:r>
                      <a:r>
                        <a:rPr lang="cs-CZ" sz="12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some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12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any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no.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je určena  k  výuce a samostudiu.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E35-F109-4705-85DB-9EB95C35BD0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1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ANY</a:t>
            </a:r>
          </a:p>
          <a:p>
            <a:r>
              <a:rPr lang="cs-CZ" dirty="0" smtClean="0"/>
              <a:t>-nevíme, jaká bude odpověď, jestli kladná nebo záporná, zjišťujeme to</a:t>
            </a:r>
          </a:p>
          <a:p>
            <a:endParaRPr lang="cs-CZ" dirty="0"/>
          </a:p>
          <a:p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anybody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country?</a:t>
            </a:r>
          </a:p>
          <a:p>
            <a:r>
              <a:rPr lang="cs-CZ" dirty="0" smtClean="0"/>
              <a:t>Zná </a:t>
            </a:r>
            <a:r>
              <a:rPr lang="cs-CZ" dirty="0" smtClean="0">
                <a:solidFill>
                  <a:srgbClr val="FF0000"/>
                </a:solidFill>
              </a:rPr>
              <a:t>někdo</a:t>
            </a:r>
            <a:r>
              <a:rPr lang="cs-CZ" dirty="0" smtClean="0"/>
              <a:t> tuto zemi?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2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Procvičení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624736" cy="4968552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0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správnou variantu.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isn´t</a:t>
            </a:r>
            <a:r>
              <a:rPr lang="cs-CZ" dirty="0" smtClean="0"/>
              <a:t> </a:t>
            </a:r>
            <a:r>
              <a:rPr lang="cs-CZ" b="1" dirty="0" err="1" smtClean="0"/>
              <a:t>any</a:t>
            </a:r>
            <a:r>
              <a:rPr lang="cs-CZ" b="1" dirty="0" smtClean="0"/>
              <a:t>/</a:t>
            </a:r>
            <a:r>
              <a:rPr lang="cs-CZ" b="1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potato</a:t>
            </a:r>
            <a:r>
              <a:rPr lang="cs-CZ" dirty="0" smtClean="0"/>
              <a:t> </a:t>
            </a:r>
            <a:r>
              <a:rPr lang="cs-CZ" dirty="0" err="1" smtClean="0"/>
              <a:t>soup</a:t>
            </a:r>
            <a:r>
              <a:rPr lang="cs-CZ" dirty="0" smtClean="0"/>
              <a:t> </a:t>
            </a:r>
            <a:r>
              <a:rPr lang="cs-CZ" dirty="0" err="1" smtClean="0"/>
              <a:t>today</a:t>
            </a:r>
            <a:r>
              <a:rPr lang="cs-CZ" dirty="0" smtClean="0"/>
              <a:t>.</a:t>
            </a:r>
          </a:p>
          <a:p>
            <a:r>
              <a:rPr lang="cs-CZ" dirty="0" smtClean="0"/>
              <a:t>1)</a:t>
            </a:r>
            <a:r>
              <a:rPr lang="cs-CZ" dirty="0" err="1" smtClean="0"/>
              <a:t>any</a:t>
            </a:r>
            <a:endParaRPr lang="cs-CZ" dirty="0" smtClean="0"/>
          </a:p>
          <a:p>
            <a:r>
              <a:rPr lang="cs-CZ" dirty="0" smtClean="0"/>
              <a:t>2)No,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haven´t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b="1" dirty="0" err="1" smtClean="0"/>
              <a:t>any</a:t>
            </a:r>
            <a:r>
              <a:rPr lang="cs-CZ" b="1" dirty="0" smtClean="0"/>
              <a:t>/no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2)</a:t>
            </a:r>
            <a:r>
              <a:rPr lang="cs-CZ" dirty="0" err="1" smtClean="0"/>
              <a:t>any</a:t>
            </a:r>
            <a:endParaRPr lang="cs-CZ" dirty="0" smtClean="0"/>
          </a:p>
          <a:p>
            <a:r>
              <a:rPr lang="cs-CZ" dirty="0" smtClean="0"/>
              <a:t>3)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isn´t</a:t>
            </a:r>
            <a:r>
              <a:rPr lang="cs-CZ" dirty="0" smtClean="0"/>
              <a:t> </a:t>
            </a:r>
            <a:r>
              <a:rPr lang="cs-CZ" b="1" dirty="0" err="1" smtClean="0"/>
              <a:t>anybody</a:t>
            </a:r>
            <a:r>
              <a:rPr lang="cs-CZ" b="1" dirty="0" smtClean="0"/>
              <a:t>/</a:t>
            </a:r>
            <a:r>
              <a:rPr lang="cs-CZ" b="1" dirty="0" err="1" smtClean="0"/>
              <a:t>somebody</a:t>
            </a:r>
            <a:r>
              <a:rPr lang="cs-CZ" b="1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hall</a:t>
            </a:r>
            <a:r>
              <a:rPr lang="cs-CZ" dirty="0" smtClean="0"/>
              <a:t>.</a:t>
            </a:r>
          </a:p>
          <a:p>
            <a:r>
              <a:rPr lang="cs-CZ" dirty="0" smtClean="0"/>
              <a:t>3)</a:t>
            </a:r>
            <a:r>
              <a:rPr lang="cs-CZ" dirty="0" err="1" smtClean="0"/>
              <a:t>anybody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92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Přeložte tyto věty.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1)Nikomu se to nelíbí.</a:t>
            </a:r>
          </a:p>
          <a:p>
            <a:r>
              <a:rPr lang="cs-CZ" dirty="0" smtClean="0"/>
              <a:t>1)</a:t>
            </a:r>
            <a:r>
              <a:rPr lang="cs-CZ" dirty="0" err="1" smtClean="0"/>
              <a:t>Nobody</a:t>
            </a:r>
            <a:r>
              <a:rPr lang="cs-CZ" dirty="0" smtClean="0"/>
              <a:t> </a:t>
            </a:r>
            <a:r>
              <a:rPr lang="cs-CZ" dirty="0" err="1" smtClean="0"/>
              <a:t>likes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</a:t>
            </a:r>
          </a:p>
          <a:p>
            <a:r>
              <a:rPr lang="cs-CZ" dirty="0" smtClean="0"/>
              <a:t>2)Anglicky mluví leckdo.</a:t>
            </a:r>
          </a:p>
          <a:p>
            <a:r>
              <a:rPr lang="cs-CZ" dirty="0" smtClean="0"/>
              <a:t>2)</a:t>
            </a:r>
            <a:r>
              <a:rPr lang="cs-CZ" dirty="0" err="1" smtClean="0"/>
              <a:t>Anybody</a:t>
            </a:r>
            <a:r>
              <a:rPr lang="cs-CZ" dirty="0" smtClean="0"/>
              <a:t> </a:t>
            </a:r>
            <a:r>
              <a:rPr lang="cs-CZ" dirty="0" err="1" smtClean="0"/>
              <a:t>speaks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.</a:t>
            </a:r>
          </a:p>
          <a:p>
            <a:r>
              <a:rPr lang="cs-CZ" dirty="0" smtClean="0"/>
              <a:t>3)Je tam něco?</a:t>
            </a:r>
          </a:p>
          <a:p>
            <a:r>
              <a:rPr lang="cs-CZ" dirty="0" smtClean="0"/>
              <a:t>3)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/>
              <a:t>?</a:t>
            </a:r>
            <a:endParaRPr lang="cs-CZ" dirty="0" smtClean="0"/>
          </a:p>
          <a:p>
            <a:r>
              <a:rPr lang="cs-CZ" dirty="0" smtClean="0"/>
              <a:t>4)Marie potřebuje něco nového.</a:t>
            </a:r>
          </a:p>
          <a:p>
            <a:r>
              <a:rPr lang="cs-CZ" dirty="0" smtClean="0"/>
              <a:t>4)Mary </a:t>
            </a:r>
            <a:r>
              <a:rPr lang="cs-CZ" dirty="0" err="1" smtClean="0"/>
              <a:t>needs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15616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3024337"/>
          </a:xfrm>
        </p:spPr>
        <p:txBody>
          <a:bodyPr>
            <a:normAutofit/>
          </a:bodyPr>
          <a:lstStyle/>
          <a:p>
            <a:r>
              <a:rPr lang="cs-CZ" sz="1400" dirty="0"/>
              <a:t>GNARLY, </a:t>
            </a:r>
            <a:r>
              <a:rPr lang="cs-CZ" sz="1400" dirty="0" err="1"/>
              <a:t>Craig</a:t>
            </a:r>
            <a:r>
              <a:rPr lang="cs-CZ" sz="1400" dirty="0"/>
              <a:t>. </a:t>
            </a:r>
            <a:r>
              <a:rPr lang="cs-CZ" sz="1400" i="1" dirty="0"/>
              <a:t>en.wikipedia.org</a:t>
            </a:r>
            <a:r>
              <a:rPr lang="cs-CZ" sz="1400" dirty="0"/>
              <a:t> [online]. [cit. 18.1.2013]. Dostupný na WWW: http://en.wikipedia.org/wiki/File:Studying.jpg </a:t>
            </a:r>
            <a:endParaRPr lang="cs-CZ" sz="1400" b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0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60990"/>
          </a:xfrm>
        </p:spPr>
        <p:txBody>
          <a:bodyPr>
            <a:normAutofit/>
          </a:bodyPr>
          <a:lstStyle/>
          <a:p>
            <a:r>
              <a:rPr lang="cs-CZ" sz="5400" dirty="0" smtClean="0"/>
              <a:t>SOME, ANY, NO</a:t>
            </a:r>
            <a:endParaRPr lang="cs-CZ" sz="5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43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užití </a:t>
            </a:r>
            <a:r>
              <a:rPr lang="cs-CZ" b="1" dirty="0" err="1" smtClean="0"/>
              <a:t>some</a:t>
            </a:r>
            <a:r>
              <a:rPr lang="cs-CZ" dirty="0" smtClean="0"/>
              <a:t>, </a:t>
            </a:r>
            <a:r>
              <a:rPr lang="cs-CZ" b="1" dirty="0" err="1" smtClean="0"/>
              <a:t>any</a:t>
            </a:r>
            <a:r>
              <a:rPr lang="cs-CZ" dirty="0" smtClean="0"/>
              <a:t> a </a:t>
            </a:r>
            <a:r>
              <a:rPr lang="cs-CZ" b="1" dirty="0" smtClean="0"/>
              <a:t>no</a:t>
            </a:r>
            <a:r>
              <a:rPr lang="cs-CZ" dirty="0" smtClean="0"/>
              <a:t> se týkají i jejich složenin, přesný význam tedy vyplývá z typu věty, ve které jsou použity.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SOME</a:t>
            </a:r>
            <a:r>
              <a:rPr lang="cs-CZ" dirty="0" smtClean="0"/>
              <a:t> – </a:t>
            </a:r>
            <a:r>
              <a:rPr lang="cs-CZ" smtClean="0"/>
              <a:t>somebody, </a:t>
            </a:r>
            <a:r>
              <a:rPr lang="cs-CZ" dirty="0" err="1" smtClean="0"/>
              <a:t>something</a:t>
            </a:r>
            <a:r>
              <a:rPr lang="cs-CZ" dirty="0" smtClean="0"/>
              <a:t>, </a:t>
            </a:r>
            <a:r>
              <a:rPr lang="cs-CZ" dirty="0" err="1" smtClean="0"/>
              <a:t>somewhere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ANY</a:t>
            </a:r>
            <a:r>
              <a:rPr lang="cs-CZ" dirty="0" smtClean="0"/>
              <a:t> – </a:t>
            </a:r>
            <a:r>
              <a:rPr lang="cs-CZ" dirty="0" err="1" smtClean="0"/>
              <a:t>anybody</a:t>
            </a:r>
            <a:r>
              <a:rPr lang="cs-CZ" dirty="0" smtClean="0"/>
              <a:t>, </a:t>
            </a:r>
            <a:r>
              <a:rPr lang="cs-CZ" dirty="0" err="1" smtClean="0"/>
              <a:t>anything</a:t>
            </a:r>
            <a:r>
              <a:rPr lang="cs-CZ" dirty="0" smtClean="0"/>
              <a:t>, </a:t>
            </a:r>
            <a:r>
              <a:rPr lang="cs-CZ" dirty="0" err="1" smtClean="0"/>
              <a:t>anywhere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NO</a:t>
            </a:r>
            <a:r>
              <a:rPr lang="cs-CZ" dirty="0" smtClean="0"/>
              <a:t> – </a:t>
            </a:r>
            <a:r>
              <a:rPr lang="cs-CZ" dirty="0" err="1" smtClean="0"/>
              <a:t>nobody</a:t>
            </a:r>
            <a:r>
              <a:rPr lang="cs-CZ" dirty="0" smtClean="0"/>
              <a:t>, </a:t>
            </a:r>
            <a:r>
              <a:rPr lang="cs-CZ" dirty="0" err="1" smtClean="0"/>
              <a:t>nothing</a:t>
            </a:r>
            <a:r>
              <a:rPr lang="cs-CZ" dirty="0" smtClean="0"/>
              <a:t>, </a:t>
            </a:r>
            <a:r>
              <a:rPr lang="cs-CZ" dirty="0" err="1" smtClean="0"/>
              <a:t>nowhere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2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KLADNÁ OZNAMOVACÍ 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SOME </a:t>
            </a:r>
          </a:p>
          <a:p>
            <a:r>
              <a:rPr lang="cs-CZ" dirty="0" smtClean="0"/>
              <a:t>užíváme </a:t>
            </a:r>
            <a:r>
              <a:rPr lang="cs-CZ" dirty="0" smtClean="0"/>
              <a:t>ho ve významu </a:t>
            </a:r>
            <a:r>
              <a:rPr lang="cs-CZ" dirty="0">
                <a:solidFill>
                  <a:srgbClr val="00B050"/>
                </a:solidFill>
              </a:rPr>
              <a:t>nějaký</a:t>
            </a:r>
            <a:r>
              <a:rPr lang="cs-CZ" dirty="0"/>
              <a:t>, </a:t>
            </a:r>
            <a:r>
              <a:rPr lang="cs-CZ" dirty="0" smtClean="0">
                <a:solidFill>
                  <a:srgbClr val="00B050"/>
                </a:solidFill>
              </a:rPr>
              <a:t>některý</a:t>
            </a:r>
            <a:r>
              <a:rPr lang="cs-CZ" dirty="0" smtClean="0"/>
              <a:t> nebo plní funkci neurčitého členu u podstatných jmen v množném čísle a u nepočitatelných podstatných jmen</a:t>
            </a:r>
          </a:p>
          <a:p>
            <a:endParaRPr lang="cs-CZ" dirty="0" smtClean="0"/>
          </a:p>
          <a:p>
            <a:r>
              <a:rPr lang="cs-CZ" dirty="0" err="1" smtClean="0"/>
              <a:t>They´ve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some</a:t>
            </a:r>
            <a:r>
              <a:rPr lang="cs-CZ" dirty="0" smtClean="0"/>
              <a:t> </a:t>
            </a:r>
            <a:r>
              <a:rPr lang="cs-CZ" dirty="0" err="1" smtClean="0"/>
              <a:t>flowers</a:t>
            </a:r>
            <a:r>
              <a:rPr lang="cs-CZ" dirty="0" smtClean="0"/>
              <a:t> in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.</a:t>
            </a:r>
          </a:p>
          <a:p>
            <a:r>
              <a:rPr lang="cs-CZ" dirty="0" smtClean="0"/>
              <a:t>Ve svém pokoji mají květiny.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7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ANY</a:t>
            </a:r>
          </a:p>
          <a:p>
            <a:r>
              <a:rPr lang="cs-CZ" dirty="0" smtClean="0"/>
              <a:t>v </a:t>
            </a:r>
            <a:r>
              <a:rPr lang="cs-CZ" dirty="0" smtClean="0"/>
              <a:t>kladných oznamovacích větách ho používáme v širším </a:t>
            </a:r>
            <a:r>
              <a:rPr lang="cs-CZ" dirty="0" smtClean="0">
                <a:solidFill>
                  <a:srgbClr val="00B050"/>
                </a:solidFill>
              </a:rPr>
              <a:t>významu-jakýkoliv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kterýkoliv</a:t>
            </a:r>
          </a:p>
          <a:p>
            <a:endParaRPr lang="cs-CZ" dirty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he </a:t>
            </a:r>
            <a:r>
              <a:rPr lang="cs-CZ" dirty="0" err="1" smtClean="0"/>
              <a:t>like</a:t>
            </a:r>
            <a:r>
              <a:rPr lang="cs-CZ" dirty="0" smtClean="0"/>
              <a:t>? He </a:t>
            </a:r>
            <a:r>
              <a:rPr lang="cs-CZ" dirty="0" err="1" smtClean="0"/>
              <a:t>likes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any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Jaký koláč má rád? Má rád </a:t>
            </a:r>
            <a:r>
              <a:rPr lang="cs-CZ" dirty="0" smtClean="0">
                <a:solidFill>
                  <a:srgbClr val="FF0000"/>
                </a:solidFill>
              </a:rPr>
              <a:t>jakýkoliv</a:t>
            </a:r>
            <a:r>
              <a:rPr lang="cs-CZ" dirty="0" smtClean="0"/>
              <a:t>(všechny).  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5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ZÁPORNÉ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ANY</a:t>
            </a:r>
          </a:p>
          <a:p>
            <a:pPr marL="82296" indent="0">
              <a:buNone/>
            </a:pPr>
            <a:endParaRPr lang="cs-CZ" dirty="0" smtClean="0"/>
          </a:p>
          <a:p>
            <a:r>
              <a:rPr lang="cs-CZ" dirty="0" smtClean="0"/>
              <a:t>V angličtině smí stát ve větě pouze </a:t>
            </a:r>
            <a:r>
              <a:rPr lang="cs-CZ" dirty="0" smtClean="0">
                <a:solidFill>
                  <a:srgbClr val="FF0000"/>
                </a:solidFill>
              </a:rPr>
              <a:t>jeden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zápor</a:t>
            </a:r>
            <a:r>
              <a:rPr lang="cs-CZ" dirty="0" smtClean="0"/>
              <a:t>!</a:t>
            </a:r>
          </a:p>
          <a:p>
            <a:r>
              <a:rPr lang="cs-CZ" dirty="0" smtClean="0"/>
              <a:t>Pokud je </a:t>
            </a:r>
            <a:r>
              <a:rPr lang="cs-CZ" dirty="0" smtClean="0">
                <a:solidFill>
                  <a:srgbClr val="FF0000"/>
                </a:solidFill>
              </a:rPr>
              <a:t>zápor u slovesa</a:t>
            </a:r>
            <a:r>
              <a:rPr lang="cs-CZ" dirty="0" smtClean="0"/>
              <a:t>, slovo </a:t>
            </a:r>
            <a:r>
              <a:rPr lang="cs-CZ" dirty="0" err="1" smtClean="0">
                <a:solidFill>
                  <a:srgbClr val="0070C0"/>
                </a:solidFill>
              </a:rPr>
              <a:t>any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překládáme </a:t>
            </a:r>
            <a:r>
              <a:rPr lang="cs-CZ" dirty="0" smtClean="0"/>
              <a:t>jako </a:t>
            </a:r>
            <a:r>
              <a:rPr lang="cs-CZ" dirty="0" smtClean="0">
                <a:solidFill>
                  <a:srgbClr val="0070C0"/>
                </a:solidFill>
              </a:rPr>
              <a:t>žádný</a:t>
            </a:r>
            <a:r>
              <a:rPr lang="cs-CZ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hasn´t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Nemá žádné problémy.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9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NO</a:t>
            </a:r>
          </a:p>
          <a:p>
            <a:r>
              <a:rPr lang="cs-CZ" dirty="0" smtClean="0"/>
              <a:t>Použijeme-li </a:t>
            </a:r>
            <a:r>
              <a:rPr lang="cs-CZ" dirty="0" smtClean="0">
                <a:solidFill>
                  <a:srgbClr val="FF0000"/>
                </a:solidFill>
              </a:rPr>
              <a:t>no </a:t>
            </a:r>
            <a:r>
              <a:rPr lang="cs-CZ" dirty="0" smtClean="0"/>
              <a:t>ve větě, nesmí tam být už  jiný zápor, </a:t>
            </a:r>
            <a:r>
              <a:rPr lang="cs-CZ" dirty="0" smtClean="0">
                <a:solidFill>
                  <a:srgbClr val="FF0000"/>
                </a:solidFill>
              </a:rPr>
              <a:t>sloveso je kladné</a:t>
            </a:r>
            <a:r>
              <a:rPr lang="cs-CZ" dirty="0" smtClean="0"/>
              <a:t>!</a:t>
            </a:r>
          </a:p>
          <a:p>
            <a:endParaRPr lang="cs-CZ" dirty="0" smtClean="0"/>
          </a:p>
          <a:p>
            <a:r>
              <a:rPr lang="cs-CZ" dirty="0" err="1" smtClean="0"/>
              <a:t>She´s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no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Nemá </a:t>
            </a:r>
            <a:r>
              <a:rPr lang="cs-CZ" dirty="0" smtClean="0">
                <a:solidFill>
                  <a:srgbClr val="FF0000"/>
                </a:solidFill>
              </a:rPr>
              <a:t>žádné</a:t>
            </a:r>
            <a:r>
              <a:rPr lang="cs-CZ" dirty="0" smtClean="0"/>
              <a:t> peníze.</a:t>
            </a:r>
          </a:p>
          <a:p>
            <a:r>
              <a:rPr lang="cs-CZ" dirty="0" err="1">
                <a:solidFill>
                  <a:srgbClr val="FF0000"/>
                </a:solidFill>
              </a:rPr>
              <a:t>Nobody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Nikdo </a:t>
            </a:r>
            <a:r>
              <a:rPr lang="cs-CZ" dirty="0"/>
              <a:t>není dokonalý.  </a:t>
            </a:r>
          </a:p>
          <a:p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0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Porovnejte tyto věty.</a:t>
            </a:r>
          </a:p>
          <a:p>
            <a:endParaRPr lang="cs-CZ" dirty="0"/>
          </a:p>
          <a:p>
            <a:r>
              <a:rPr lang="cs-CZ" dirty="0" smtClean="0"/>
              <a:t>He </a:t>
            </a:r>
            <a:r>
              <a:rPr lang="cs-CZ" dirty="0" err="1" smtClean="0">
                <a:solidFill>
                  <a:srgbClr val="FF0000"/>
                </a:solidFill>
              </a:rPr>
              <a:t>doesn´t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know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anybody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here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knows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nobody</a:t>
            </a:r>
            <a:r>
              <a:rPr lang="cs-CZ" dirty="0" smtClean="0"/>
              <a:t> </a:t>
            </a:r>
            <a:r>
              <a:rPr lang="cs-CZ" dirty="0" err="1" smtClean="0"/>
              <a:t>here</a:t>
            </a:r>
            <a:r>
              <a:rPr lang="cs-CZ" dirty="0" smtClean="0"/>
              <a:t>.</a:t>
            </a:r>
          </a:p>
          <a:p>
            <a:r>
              <a:rPr lang="cs-CZ" dirty="0" smtClean="0"/>
              <a:t>Nikoho tu nezná.</a:t>
            </a:r>
          </a:p>
          <a:p>
            <a:endParaRPr lang="cs-CZ" dirty="0"/>
          </a:p>
          <a:p>
            <a:r>
              <a:rPr lang="cs-CZ" dirty="0" smtClean="0"/>
              <a:t>Varianta s </a:t>
            </a:r>
            <a:r>
              <a:rPr lang="cs-CZ" dirty="0" err="1" smtClean="0"/>
              <a:t>any</a:t>
            </a:r>
            <a:r>
              <a:rPr lang="cs-CZ" dirty="0" smtClean="0"/>
              <a:t> je běžnější.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3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TÁZACÍ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SOME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some</a:t>
            </a:r>
            <a:r>
              <a:rPr lang="cs-CZ" dirty="0" smtClean="0"/>
              <a:t> používáme v otázce, na kterou očekáváme kladnou odpověď</a:t>
            </a:r>
          </a:p>
          <a:p>
            <a:endParaRPr lang="cs-CZ" dirty="0" smtClean="0"/>
          </a:p>
          <a:p>
            <a:r>
              <a:rPr lang="cs-CZ" dirty="0" smtClean="0"/>
              <a:t>May I </a:t>
            </a:r>
            <a:r>
              <a:rPr lang="cs-CZ" dirty="0" err="1" smtClean="0"/>
              <a:t>offer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some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tea</a:t>
            </a:r>
            <a:r>
              <a:rPr lang="cs-CZ" dirty="0" smtClean="0"/>
              <a:t>?</a:t>
            </a:r>
          </a:p>
          <a:p>
            <a:r>
              <a:rPr lang="cs-CZ" dirty="0" smtClean="0"/>
              <a:t>Můžu vám nabídnout čaj?(Očekáváte, že ten čaj budou chtít.)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08CB-8A45-4E26-BEEE-899C929135D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7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515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Prezentace aplikace PowerPoint</vt:lpstr>
      <vt:lpstr>SOME, ANY, NO</vt:lpstr>
      <vt:lpstr>UŽITÍ</vt:lpstr>
      <vt:lpstr>KLADNÁ OZNAMOVACÍ VĚTA</vt:lpstr>
      <vt:lpstr>Prezentace aplikace PowerPoint</vt:lpstr>
      <vt:lpstr>ZÁPORNÉ VĚTY</vt:lpstr>
      <vt:lpstr>Prezentace aplikace PowerPoint</vt:lpstr>
      <vt:lpstr>Prezentace aplikace PowerPoint</vt:lpstr>
      <vt:lpstr>TÁZACÍ VĚTY</vt:lpstr>
      <vt:lpstr>Prezentace aplikace PowerPoint</vt:lpstr>
      <vt:lpstr>Procvičení</vt:lpstr>
      <vt:lpstr>Vyberte správnou variantu.</vt:lpstr>
      <vt:lpstr>Přeložte tyto věty.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Vaidlová</dc:creator>
  <cp:lastModifiedBy>Martin Štorek</cp:lastModifiedBy>
  <cp:revision>15</cp:revision>
  <dcterms:created xsi:type="dcterms:W3CDTF">2013-11-12T07:20:50Z</dcterms:created>
  <dcterms:modified xsi:type="dcterms:W3CDTF">2013-12-01T18:35:58Z</dcterms:modified>
</cp:coreProperties>
</file>