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00" r:id="rId2"/>
    <p:sldId id="266" r:id="rId3"/>
    <p:sldId id="267" r:id="rId4"/>
    <p:sldId id="271" r:id="rId5"/>
    <p:sldId id="272" r:id="rId6"/>
    <p:sldId id="257" r:id="rId7"/>
    <p:sldId id="301" r:id="rId8"/>
    <p:sldId id="260" r:id="rId9"/>
    <p:sldId id="265" r:id="rId10"/>
    <p:sldId id="302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43CE0-6831-4137-8A3C-59F1999FB3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47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65609-A5A0-4ECE-8CC4-684E646299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72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04D9B-0232-4222-809F-3CFE7F0056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33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BC698-8AA5-474C-A31E-66B5559964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46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87CE4-182B-4C35-9390-A4411DB3C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40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E4BE9-E366-4B29-8374-DCD837A534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3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312EB-B5C1-4B52-B663-625F2FE8C0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08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E4533-8C0E-4E4D-85C7-39A8F9E8F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54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3399D-AC7B-4B12-876A-11DCC455BE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12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74912-2B37-4D8E-ABE2-02B9277DB7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95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6022E-91B6-416C-BE1B-3B11AE129A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94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A0AE4B-1318-4608-9F85-0F54445B4B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3" y="5013176"/>
            <a:ext cx="5756275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4" r="4430" b="3265"/>
          <a:stretch>
            <a:fillRect/>
          </a:stretch>
        </p:blipFill>
        <p:spPr bwMode="auto">
          <a:xfrm>
            <a:off x="323850" y="244376"/>
            <a:ext cx="207327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09625" y="6437313"/>
            <a:ext cx="752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cs-CZ" sz="1400">
                <a:latin typeface="Calibri" pitchFamily="34" charset="0"/>
                <a:ea typeface="Calibri" pitchFamily="34" charset="0"/>
                <a:cs typeface="Times New Roman" charset="0"/>
              </a:rPr>
              <a:t>Tento výukový materiál vznikl v rámci Operačního programu Vzdělávání pro konkurenceschopnost</a:t>
            </a:r>
            <a:endParaRPr lang="cs-CZ" sz="2400">
              <a:latin typeface="Arial" charset="0"/>
              <a:ea typeface="Calibri" pitchFamily="34" charset="0"/>
              <a:cs typeface="Times New Roman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875" y="295275"/>
            <a:ext cx="6105525" cy="339725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o., Holandská 2531, 272 01 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780649"/>
              </p:ext>
            </p:extLst>
          </p:nvPr>
        </p:nvGraphicFramePr>
        <p:xfrm>
          <a:off x="611188" y="1844824"/>
          <a:ext cx="8050212" cy="301783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75"/>
                <a:gridCol w="5961937"/>
              </a:tblGrid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VY_32_INOVACE_TCR-05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99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Služby v cestovním ruchu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99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Právní úprava CR 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Technika služeb cestovního ruchu 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/ obor cestovní ruch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Mgr. Petra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Těšitelová/ 12.9.2013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Výukový materiál je určený k výkladu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nové látky na téma:  Právní úprava  CR  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 je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určena k promítání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v hodině nebo samostudiu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3" y="4669309"/>
            <a:ext cx="5756275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84213" y="4005064"/>
            <a:ext cx="7848600" cy="493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cs-CZ" sz="1400" dirty="0"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lang="cs-CZ" sz="2000" dirty="0">
              <a:latin typeface="Arial" charset="0"/>
            </a:endParaRPr>
          </a:p>
        </p:txBody>
      </p:sp>
      <p:sp>
        <p:nvSpPr>
          <p:cNvPr id="12292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smtClean="0">
                <a:solidFill>
                  <a:schemeClr val="tx1"/>
                </a:solidFill>
              </a:rPr>
              <a:t>Použité zdroje</a:t>
            </a:r>
          </a:p>
        </p:txBody>
      </p:sp>
      <p:sp>
        <p:nvSpPr>
          <p:cNvPr id="12293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3024188"/>
          </a:xfrm>
        </p:spPr>
        <p:txBody>
          <a:bodyPr/>
          <a:lstStyle/>
          <a:p>
            <a:endParaRPr lang="cs-CZ" sz="1400" smtClean="0"/>
          </a:p>
          <a:p>
            <a:endParaRPr lang="cs-CZ" sz="1400" smtClean="0"/>
          </a:p>
          <a:p>
            <a:r>
              <a:rPr lang="cs-CZ" sz="1400" smtClean="0"/>
              <a:t>ORIEŠKA, Ján. </a:t>
            </a:r>
            <a:r>
              <a:rPr lang="cs-CZ" sz="1400" i="1" smtClean="0"/>
              <a:t>Služby v cestovním ruchu</a:t>
            </a:r>
            <a:r>
              <a:rPr lang="cs-CZ" sz="1400" smtClean="0"/>
              <a:t>. Praha: Idea Servis, 2010, ISBN 978-80-85970-68-5.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Obecné předpoklady podnikání v CR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Co to je podnikání?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Podnikání je: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Soustavná činnost provozovaná samostatně, vlastním jménem, na vlastní odpovědnost, za účelem dosažení zisku a za podmínek stanovených tímto zákonem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Podnikatel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 osoba, která provozuje podnikatelskou činnost a má k tomu oprávnění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Pokud osoba podniká bez oprávnění, dopouští se protiprávního jednání a není podnikatelem, ale tzv.podniká „na černo“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Podnikatel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Podnikatelem může být:</a:t>
            </a:r>
          </a:p>
          <a:p>
            <a:pPr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1/ Fyzická osoba</a:t>
            </a:r>
          </a:p>
          <a:p>
            <a:pPr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2/ Právnická osoba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Zákon o živnostenském podnikání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Základní právní normou upravující podnikatelskou činnost, která souvisí s poskytováním služeb CR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Živnostenský zákon č. 455/1991 sb.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Specifika CR zákon č. 159/1999 sb.o některých podmínkách podnikání v oblasti 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Živnostenský zákon upravuje výkon činností souvisejících s CR: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1/ provozování CK</a:t>
            </a:r>
          </a:p>
          <a:p>
            <a:pPr eaLnBrk="1" hangingPunct="1"/>
            <a:r>
              <a:rPr lang="cs-CZ" smtClean="0"/>
              <a:t>2/ provozování CA</a:t>
            </a:r>
          </a:p>
          <a:p>
            <a:pPr eaLnBrk="1" hangingPunct="1"/>
            <a:r>
              <a:rPr lang="cs-CZ" smtClean="0"/>
              <a:t>3/ průvodcovská činnost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 CR se může týkat také provozování hostinské činnosti a poskytování ubytovacích služeb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Všeobecné podmínky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Dosažení věku 18 let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Způsobilost k právním úkonům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Bezúhonnost (dokládá se výpisem z rejstříku trestů)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Zvláštní podmínky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Odborná nebo jiná způsobilost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178</TotalTime>
  <Words>330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Profil</vt:lpstr>
      <vt:lpstr>Prezentace aplikace PowerPoint</vt:lpstr>
      <vt:lpstr>Obecné předpoklady podnikání v CR</vt:lpstr>
      <vt:lpstr>Podnikání je: </vt:lpstr>
      <vt:lpstr>Podnikatel</vt:lpstr>
      <vt:lpstr>Podnikatel</vt:lpstr>
      <vt:lpstr>Zákon o živnostenském podnikání</vt:lpstr>
      <vt:lpstr>Živnostenský zákon upravuje výkon činností souvisejících s CR:</vt:lpstr>
      <vt:lpstr>Všeobecné podmínky </vt:lpstr>
      <vt:lpstr>Zvláštní podmínky 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 3</dc:title>
  <dc:creator>tesitelova</dc:creator>
  <cp:lastModifiedBy>Martin Štorek</cp:lastModifiedBy>
  <cp:revision>14</cp:revision>
  <dcterms:created xsi:type="dcterms:W3CDTF">2013-09-16T10:48:38Z</dcterms:created>
  <dcterms:modified xsi:type="dcterms:W3CDTF">2014-07-01T20:10:44Z</dcterms:modified>
</cp:coreProperties>
</file>