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7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7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9E7D5D-E9C2-49D2-909B-8B96A21F9339}" type="datetimeFigureOut">
              <a:rPr lang="cs-CZ" smtClean="0"/>
              <a:t>1.7.2014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080CC-5821-43D6-A917-3C74CEECB67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797152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/>
          <a:srcRect t="18994" r="4430" b="3265"/>
          <a:stretch>
            <a:fillRect/>
          </a:stretch>
        </p:blipFill>
        <p:spPr bwMode="auto">
          <a:xfrm>
            <a:off x="323528" y="173392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42615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78701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VY_32_INOVACE_TCR-03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Služby v cestovním ruchu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Specifické formy CR 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Technika služeb cestovního ruchu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/ obor cestovní ruch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Petra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Těšitelová/ 11.12.2013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Výukový materiál je určený k výkladu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nové látky na téma: 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specifické formy cestovního ruchu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je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určena k promítání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hodině nebo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2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formy CR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Zdravotní turistika</a:t>
            </a:r>
          </a:p>
          <a:p>
            <a:r>
              <a:rPr lang="cs-CZ" dirty="0" smtClean="0"/>
              <a:t>2. Kulinářská turistika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tourism</a:t>
            </a:r>
            <a:endParaRPr lang="cs-CZ" dirty="0" smtClean="0"/>
          </a:p>
          <a:p>
            <a:r>
              <a:rPr lang="cs-CZ" dirty="0" smtClean="0"/>
              <a:t>4. Filmový CR</a:t>
            </a:r>
          </a:p>
          <a:p>
            <a:r>
              <a:rPr lang="cs-CZ" dirty="0" smtClean="0"/>
              <a:t>5. Gay and </a:t>
            </a:r>
            <a:r>
              <a:rPr lang="cs-CZ" dirty="0" err="1" smtClean="0"/>
              <a:t>lesbian</a:t>
            </a:r>
            <a:r>
              <a:rPr lang="cs-CZ" dirty="0" smtClean="0"/>
              <a:t> </a:t>
            </a:r>
            <a:r>
              <a:rPr lang="cs-CZ" dirty="0" err="1" smtClean="0"/>
              <a:t>tourism</a:t>
            </a:r>
            <a:endParaRPr lang="cs-CZ" dirty="0" smtClean="0"/>
          </a:p>
          <a:p>
            <a:r>
              <a:rPr lang="cs-CZ" dirty="0" smtClean="0"/>
              <a:t>6. </a:t>
            </a:r>
            <a:r>
              <a:rPr lang="cs-CZ" dirty="0" err="1" smtClean="0"/>
              <a:t>Voluntary</a:t>
            </a:r>
            <a:r>
              <a:rPr lang="cs-CZ" dirty="0" smtClean="0"/>
              <a:t> 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5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1.Zdravotní turistika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Česká republika </a:t>
            </a:r>
          </a:p>
          <a:p>
            <a:r>
              <a:rPr lang="cs-CZ" dirty="0" smtClean="0"/>
              <a:t>vyhledávanou destinací pro zdravotní zákroky</a:t>
            </a:r>
          </a:p>
          <a:p>
            <a:endParaRPr lang="cs-CZ" dirty="0" smtClean="0"/>
          </a:p>
          <a:p>
            <a:r>
              <a:rPr lang="cs-CZ" dirty="0" smtClean="0"/>
              <a:t>např. </a:t>
            </a:r>
          </a:p>
          <a:p>
            <a:pPr lvl="1"/>
            <a:r>
              <a:rPr lang="cs-CZ" dirty="0" smtClean="0"/>
              <a:t>plastická a estetická chirurgie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stomatologie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3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Kulinářská turistika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Rozvoj kulinářské turistiky v ČR</a:t>
            </a:r>
          </a:p>
          <a:p>
            <a:endParaRPr lang="cs-CZ" dirty="0"/>
          </a:p>
          <a:p>
            <a:r>
              <a:rPr lang="cs-CZ" dirty="0" smtClean="0"/>
              <a:t>Snaha obnovit tradiční českou gastronomii</a:t>
            </a:r>
          </a:p>
          <a:p>
            <a:endParaRPr lang="cs-CZ" dirty="0"/>
          </a:p>
          <a:p>
            <a:r>
              <a:rPr lang="cs-CZ" dirty="0" err="1" smtClean="0"/>
              <a:t>Czechtourism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projekt Czech </a:t>
            </a:r>
            <a:r>
              <a:rPr lang="cs-CZ" dirty="0" err="1" smtClean="0"/>
              <a:t>Specials</a:t>
            </a:r>
            <a:r>
              <a:rPr lang="cs-CZ" dirty="0" smtClean="0"/>
              <a:t> aneb Ochutnejte ČR</a:t>
            </a:r>
          </a:p>
        </p:txBody>
      </p:sp>
    </p:spTree>
    <p:extLst>
      <p:ext uri="{BB962C8B-B14F-4D97-AF65-F5344CB8AC3E}">
        <p14:creationId xmlns:p14="http://schemas.microsoft.com/office/powerpoint/2010/main" val="408775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tourism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Cestování na místa spojená s neštěstím, lidským utrpením</a:t>
            </a:r>
          </a:p>
          <a:p>
            <a:endParaRPr lang="cs-CZ" dirty="0"/>
          </a:p>
          <a:p>
            <a:r>
              <a:rPr lang="cs-CZ" dirty="0" smtClean="0"/>
              <a:t>např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pPr lvl="1"/>
            <a:r>
              <a:rPr lang="cs-CZ" dirty="0" smtClean="0"/>
              <a:t>Terezín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Lidice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0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Filmový CR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Cestování na místa, kde se točily americké velkofilmy:</a:t>
            </a:r>
          </a:p>
          <a:p>
            <a:endParaRPr lang="cs-CZ" dirty="0" smtClean="0"/>
          </a:p>
          <a:p>
            <a:r>
              <a:rPr lang="cs-CZ" dirty="0" smtClean="0"/>
              <a:t>zámek Kroměříž – Amadeus</a:t>
            </a:r>
          </a:p>
          <a:p>
            <a:endParaRPr lang="cs-CZ" dirty="0" smtClean="0"/>
          </a:p>
          <a:p>
            <a:r>
              <a:rPr lang="cs-CZ" dirty="0" smtClean="0"/>
              <a:t>Tiské skály – Letopisy </a:t>
            </a:r>
            <a:r>
              <a:rPr lang="cs-CZ" dirty="0" err="1" smtClean="0"/>
              <a:t>Narnie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Karlovy Vary – James Bond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Gay and </a:t>
            </a:r>
            <a:r>
              <a:rPr lang="cs-CZ" dirty="0" err="1" smtClean="0"/>
              <a:t>lesbian</a:t>
            </a:r>
            <a:r>
              <a:rPr lang="cs-CZ" dirty="0" smtClean="0"/>
              <a:t> </a:t>
            </a:r>
            <a:r>
              <a:rPr lang="cs-CZ" dirty="0" err="1" smtClean="0"/>
              <a:t>tourism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Česká republika</a:t>
            </a:r>
          </a:p>
          <a:p>
            <a:r>
              <a:rPr lang="cs-CZ" dirty="0"/>
              <a:t>p</a:t>
            </a:r>
            <a:r>
              <a:rPr lang="cs-CZ" dirty="0" smtClean="0"/>
              <a:t>atří mezi nejtolerantnější země Evropy</a:t>
            </a:r>
          </a:p>
          <a:p>
            <a:endParaRPr lang="cs-CZ" dirty="0" smtClean="0"/>
          </a:p>
          <a:p>
            <a:r>
              <a:rPr lang="cs-CZ" dirty="0" smtClean="0"/>
              <a:t>G/L patří mezi movitou klientelu </a:t>
            </a:r>
          </a:p>
          <a:p>
            <a:r>
              <a:rPr lang="cs-CZ" dirty="0" smtClean="0"/>
              <a:t>„tzv. růžové peníze“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4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4725144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84213" y="4077072"/>
            <a:ext cx="7848600" cy="493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cs-CZ" sz="1400" dirty="0"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lang="cs-CZ" sz="2000" dirty="0"/>
          </a:p>
        </p:txBody>
      </p:sp>
      <p:sp>
        <p:nvSpPr>
          <p:cNvPr id="20484" name="Nadpis 3"/>
          <p:cNvSpPr>
            <a:spLocks noGrp="1"/>
          </p:cNvSpPr>
          <p:nvPr>
            <p:ph type="title"/>
          </p:nvPr>
        </p:nvSpPr>
        <p:spPr>
          <a:xfrm>
            <a:off x="531813" y="188640"/>
            <a:ext cx="8153400" cy="792088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</a:p>
        </p:txBody>
      </p:sp>
      <p:sp>
        <p:nvSpPr>
          <p:cNvPr id="2048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3024188"/>
          </a:xfrm>
        </p:spPr>
        <p:txBody>
          <a:bodyPr/>
          <a:lstStyle/>
          <a:p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ORIEŠKA, Ján. </a:t>
            </a:r>
            <a:r>
              <a:rPr lang="cs-CZ" sz="1400" i="1" dirty="0" smtClean="0"/>
              <a:t>Služby v cestovním ruchu</a:t>
            </a:r>
            <a:r>
              <a:rPr lang="cs-CZ" sz="1400" dirty="0" smtClean="0"/>
              <a:t>. Praha: Idea Servis, 2010, ISBN 978-80-85970-68-5. </a:t>
            </a:r>
          </a:p>
        </p:txBody>
      </p:sp>
    </p:spTree>
    <p:extLst>
      <p:ext uri="{BB962C8B-B14F-4D97-AF65-F5344CB8AC3E}">
        <p14:creationId xmlns:p14="http://schemas.microsoft.com/office/powerpoint/2010/main" val="10717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283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Prezentace aplikace PowerPoint</vt:lpstr>
      <vt:lpstr>Specifické formy CR </vt:lpstr>
      <vt:lpstr>1.Zdravotní turistika</vt:lpstr>
      <vt:lpstr>2. Kulinářská turistika</vt:lpstr>
      <vt:lpstr>3. Dark tourism</vt:lpstr>
      <vt:lpstr>4. Filmový CR </vt:lpstr>
      <vt:lpstr>5. Gay and lesbian tourism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Typologie CR II   specifické formy CR</dc:title>
  <dc:creator>Petra Těšitelová</dc:creator>
  <cp:lastModifiedBy>Martin Štorek</cp:lastModifiedBy>
  <cp:revision>13</cp:revision>
  <dcterms:created xsi:type="dcterms:W3CDTF">2014-01-02T11:55:16Z</dcterms:created>
  <dcterms:modified xsi:type="dcterms:W3CDTF">2014-07-01T20:04:23Z</dcterms:modified>
</cp:coreProperties>
</file>