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97" r:id="rId2"/>
    <p:sldId id="259" r:id="rId3"/>
    <p:sldId id="283" r:id="rId4"/>
    <p:sldId id="261" r:id="rId5"/>
    <p:sldId id="262" r:id="rId6"/>
    <p:sldId id="275" r:id="rId7"/>
    <p:sldId id="276" r:id="rId8"/>
    <p:sldId id="282" r:id="rId9"/>
    <p:sldId id="29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CDEE79-7118-4593-8C01-B8AE24D7B3A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62772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6EA20-0C76-4EDA-8A81-8F52FADAE03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5189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19CE-D8C8-4029-A8F5-F2274C57682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6734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571F-6967-4101-A39D-2002F319C72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968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34B41C-529C-4DE6-A216-E7007BD682D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89550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413C32-9540-4AC7-9AD0-5F157DF21AA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2711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CCBDF2-0A59-4B3D-9FFF-C1C784C1489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726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345B-9025-4FCF-82C5-272309EFD74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0645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6EECFF-907A-4098-B5B4-35656C1DA4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6146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EE1D2-F73B-4675-AF38-B9B93506D46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489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4740D2F-B720-43E9-8443-F4A04B7B9AA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84394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3DC0CE-9D0E-4EF2-805E-5AE5A222D01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4" r:id="rId2"/>
    <p:sldLayoutId id="2147483789" r:id="rId3"/>
    <p:sldLayoutId id="2147483790" r:id="rId4"/>
    <p:sldLayoutId id="2147483791" r:id="rId5"/>
    <p:sldLayoutId id="2147483785" r:id="rId6"/>
    <p:sldLayoutId id="2147483792" r:id="rId7"/>
    <p:sldLayoutId id="2147483786" r:id="rId8"/>
    <p:sldLayoutId id="2147483793" r:id="rId9"/>
    <p:sldLayoutId id="2147483787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157788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4" r="4430" b="3265"/>
          <a:stretch>
            <a:fillRect/>
          </a:stretch>
        </p:blipFill>
        <p:spPr bwMode="auto">
          <a:xfrm>
            <a:off x="323850" y="93663"/>
            <a:ext cx="20732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09625" y="6437313"/>
            <a:ext cx="752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cs-CZ" sz="1400">
                <a:latin typeface="Calibri" pitchFamily="34" charset="0"/>
                <a:ea typeface="Calibri" pitchFamily="34" charset="0"/>
                <a:cs typeface="Times New Roman" charset="0"/>
              </a:rPr>
              <a:t>Tento výukový materiál vznikl v rámci Operačního programu Vzdělávání pro konkurenceschopnost</a:t>
            </a:r>
            <a:endParaRPr lang="cs-CZ" sz="2400">
              <a:ea typeface="Calibri" pitchFamily="34" charset="0"/>
              <a:cs typeface="Times New Roman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875" y="295275"/>
            <a:ext cx="6105525" cy="339725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o., Holandská 2531, 272 01 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69248"/>
              </p:ext>
            </p:extLst>
          </p:nvPr>
        </p:nvGraphicFramePr>
        <p:xfrm>
          <a:off x="611188" y="1473200"/>
          <a:ext cx="8050212" cy="317021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75"/>
                <a:gridCol w="5961937"/>
              </a:tblGrid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VY_32_INOVACE_TCR-01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Služby v cestovním ruchu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Pojmy CR 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Technika služeb cestovního ruchu 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obor cestovní ruch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Petra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Těšitelová/ 12.9.2013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Výukový materiál je určený k výkladu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nové látky na téma:  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základní pojmy užívané v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cestovním ruchu  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je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určena k promítání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hodině nebo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Cestovní ruch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Definice: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Činnost osoby, která cestuje ve volném čase na přechodnou dobu do místa mimo její trvalé bydliště, a to za jiným účelem než je vykonávání výdělečné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Cestovní ruch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Lidé cestují ze dvou důvodů:</a:t>
            </a:r>
          </a:p>
          <a:p>
            <a:pPr eaLnBrk="1" hangingPunct="1"/>
            <a:r>
              <a:rPr lang="cs-CZ" dirty="0" smtClean="0"/>
              <a:t>A/ z povinnosti: </a:t>
            </a:r>
          </a:p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podnikání a profesní důvody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lvl="1" eaLnBrk="1" hangingPunct="1"/>
            <a:r>
              <a:rPr lang="cs-CZ" dirty="0" smtClean="0"/>
              <a:t>zdravotní důvody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Cestovní ruch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B/ pro potěšení:</a:t>
            </a:r>
          </a:p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odpočinek</a:t>
            </a:r>
          </a:p>
          <a:p>
            <a:pPr lvl="1" eaLnBrk="1" hangingPunct="1"/>
            <a:r>
              <a:rPr lang="cs-CZ" dirty="0" smtClean="0"/>
              <a:t>zábava</a:t>
            </a:r>
          </a:p>
          <a:p>
            <a:pPr lvl="1" eaLnBrk="1" hangingPunct="1"/>
            <a:r>
              <a:rPr lang="cs-CZ" dirty="0" smtClean="0"/>
              <a:t>objevování </a:t>
            </a:r>
          </a:p>
          <a:p>
            <a:pPr lvl="1" eaLnBrk="1" hangingPunct="1"/>
            <a:r>
              <a:rPr lang="cs-CZ" dirty="0" smtClean="0"/>
              <a:t>sport</a:t>
            </a:r>
          </a:p>
          <a:p>
            <a:pPr lvl="1" eaLnBrk="1" hangingPunct="1"/>
            <a:r>
              <a:rPr lang="cs-CZ" dirty="0" smtClean="0"/>
              <a:t>romantika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Cestovní ruch jako systém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má dva základní subsystémy: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návštěvníka (zákazník – subjekt CR)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spotřebitel statků a služeb CR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cílové místo, podniky a organizace CR (objekt CR)</a:t>
            </a:r>
          </a:p>
          <a:p>
            <a:pPr eaLnBrk="1" hangingPunct="1"/>
            <a:r>
              <a:rPr lang="cs-CZ" smtClean="0"/>
              <a:t>poskytovatel statků a služeb 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Bezprostřední příčiny vzniku CR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Potřeba obnovit spojení s přírodou s cílem reprodukovat pracovní sílu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Růst vzdělání jako realizace potřeby poznání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Obnovování a navazování styku s lidmi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Základní podmínky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Mír a příznivé mezinárodní klima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Rozvoj CR ovlivňuje celá řada činitelů: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přírodní, ekonomické, ekologické, materiálně technické, demografické, …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Cestovní ruch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odvětví s výrazným podílem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157788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4213" y="4591050"/>
            <a:ext cx="7848600" cy="493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cs-CZ" sz="1400"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lang="cs-CZ" sz="2000"/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3024188"/>
          </a:xfrm>
        </p:spPr>
        <p:txBody>
          <a:bodyPr/>
          <a:lstStyle/>
          <a:p>
            <a:endParaRPr lang="cs-CZ" sz="1400" smtClean="0"/>
          </a:p>
          <a:p>
            <a:endParaRPr lang="cs-CZ" sz="1400" smtClean="0"/>
          </a:p>
          <a:p>
            <a:r>
              <a:rPr lang="cs-CZ" sz="1400" smtClean="0"/>
              <a:t>ORIEŠKA, Ján. </a:t>
            </a:r>
            <a:r>
              <a:rPr lang="cs-CZ" sz="1400" i="1" smtClean="0"/>
              <a:t>Služby v cestovním ruchu</a:t>
            </a:r>
            <a:r>
              <a:rPr lang="cs-CZ" sz="1400" smtClean="0"/>
              <a:t>. Praha: Idea Servis, 2010, ISBN 978-80-85970-68-5.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281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Prezentace aplikace PowerPoint</vt:lpstr>
      <vt:lpstr>Cestovní ruch</vt:lpstr>
      <vt:lpstr>Cestovní ruch</vt:lpstr>
      <vt:lpstr>Cestovní ruch</vt:lpstr>
      <vt:lpstr>Cestovní ruch jako systém </vt:lpstr>
      <vt:lpstr>Bezprostřední příčiny vzniku CR</vt:lpstr>
      <vt:lpstr>Základní podmínky </vt:lpstr>
      <vt:lpstr>Cestovní ruch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CR 1</dc:title>
  <dc:creator>tesitelova</dc:creator>
  <cp:lastModifiedBy>Martin Štorek</cp:lastModifiedBy>
  <cp:revision>22</cp:revision>
  <dcterms:created xsi:type="dcterms:W3CDTF">2013-08-26T06:15:25Z</dcterms:created>
  <dcterms:modified xsi:type="dcterms:W3CDTF">2014-07-01T20:07:58Z</dcterms:modified>
</cp:coreProperties>
</file>